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321" r:id="rId6"/>
    <p:sldId id="365" r:id="rId7"/>
    <p:sldId id="296" r:id="rId8"/>
    <p:sldId id="366" r:id="rId9"/>
    <p:sldId id="367" r:id="rId10"/>
    <p:sldId id="302" r:id="rId11"/>
    <p:sldId id="303" r:id="rId12"/>
    <p:sldId id="309" r:id="rId13"/>
    <p:sldId id="314" r:id="rId14"/>
    <p:sldId id="310" r:id="rId15"/>
    <p:sldId id="311" r:id="rId16"/>
    <p:sldId id="312" r:id="rId17"/>
    <p:sldId id="315" r:id="rId18"/>
    <p:sldId id="313" r:id="rId19"/>
    <p:sldId id="317" r:id="rId20"/>
    <p:sldId id="319" r:id="rId21"/>
    <p:sldId id="32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E79"/>
    <a:srgbClr val="446992"/>
    <a:srgbClr val="AEC2D8"/>
    <a:srgbClr val="98432A"/>
    <a:srgbClr val="D84400"/>
    <a:srgbClr val="44678D"/>
    <a:srgbClr val="263E5A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E51B50-FB49-5945-9BD9-52E2F4E52A5C}" v="128" dt="2025-01-10T15:20:01.5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02" autoAdjust="0"/>
    <p:restoredTop sz="85920"/>
  </p:normalViewPr>
  <p:slideViewPr>
    <p:cSldViewPr snapToGrid="0" showGuides="1">
      <p:cViewPr varScale="1">
        <p:scale>
          <a:sx n="187" d="100"/>
          <a:sy n="187" d="100"/>
        </p:scale>
        <p:origin x="848" y="184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Joseph Schneider" userId="0526a63a-26d6-4239-972a-179b08dd2c7c" providerId="ADAL" clId="{12E51B50-FB49-5945-9BD9-52E2F4E52A5C}"/>
    <pc:docChg chg="undo custSel addSld delSld modSld sldOrd modMainMaster">
      <pc:chgData name="Michael Joseph Schneider" userId="0526a63a-26d6-4239-972a-179b08dd2c7c" providerId="ADAL" clId="{12E51B50-FB49-5945-9BD9-52E2F4E52A5C}" dt="2025-01-10T15:22:35.200" v="850" actId="20577"/>
      <pc:docMkLst>
        <pc:docMk/>
      </pc:docMkLst>
      <pc:sldChg chg="modSp add mod">
        <pc:chgData name="Michael Joseph Schneider" userId="0526a63a-26d6-4239-972a-179b08dd2c7c" providerId="ADAL" clId="{12E51B50-FB49-5945-9BD9-52E2F4E52A5C}" dt="2025-01-10T14:50:26.062" v="227" actId="12788"/>
        <pc:sldMkLst>
          <pc:docMk/>
          <pc:sldMk cId="0" sldId="256"/>
        </pc:sldMkLst>
        <pc:spChg chg="mod">
          <ac:chgData name="Michael Joseph Schneider" userId="0526a63a-26d6-4239-972a-179b08dd2c7c" providerId="ADAL" clId="{12E51B50-FB49-5945-9BD9-52E2F4E52A5C}" dt="2025-01-08T17:19:29.486" v="134" actId="107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Michael Joseph Schneider" userId="0526a63a-26d6-4239-972a-179b08dd2c7c" providerId="ADAL" clId="{12E51B50-FB49-5945-9BD9-52E2F4E52A5C}" dt="2025-01-10T14:50:26.062" v="227" actId="12788"/>
          <ac:spMkLst>
            <pc:docMk/>
            <pc:sldMk cId="0" sldId="256"/>
            <ac:spMk id="97" creationId="{00000000-0000-0000-0000-000000000000}"/>
          </ac:spMkLst>
        </pc:spChg>
      </pc:sldChg>
      <pc:sldChg chg="del">
        <pc:chgData name="Michael Joseph Schneider" userId="0526a63a-26d6-4239-972a-179b08dd2c7c" providerId="ADAL" clId="{12E51B50-FB49-5945-9BD9-52E2F4E52A5C}" dt="2025-01-08T17:01:04.797" v="2" actId="2696"/>
        <pc:sldMkLst>
          <pc:docMk/>
          <pc:sldMk cId="3898447929" sldId="292"/>
        </pc:sldMkLst>
      </pc:sldChg>
      <pc:sldChg chg="addSp delSp modSp mod modAnim">
        <pc:chgData name="Michael Joseph Schneider" userId="0526a63a-26d6-4239-972a-179b08dd2c7c" providerId="ADAL" clId="{12E51B50-FB49-5945-9BD9-52E2F4E52A5C}" dt="2025-01-10T15:15:35.492" v="632"/>
        <pc:sldMkLst>
          <pc:docMk/>
          <pc:sldMk cId="2993093453" sldId="296"/>
        </pc:sldMkLst>
        <pc:spChg chg="mod">
          <ac:chgData name="Michael Joseph Schneider" userId="0526a63a-26d6-4239-972a-179b08dd2c7c" providerId="ADAL" clId="{12E51B50-FB49-5945-9BD9-52E2F4E52A5C}" dt="2025-01-08T17:06:02.379" v="127" actId="2710"/>
          <ac:spMkLst>
            <pc:docMk/>
            <pc:sldMk cId="2993093453" sldId="296"/>
            <ac:spMk id="3" creationId="{C0DE3205-7CAF-614B-04EE-795134EC2848}"/>
          </ac:spMkLst>
        </pc:spChg>
        <pc:spChg chg="add mod">
          <ac:chgData name="Michael Joseph Schneider" userId="0526a63a-26d6-4239-972a-179b08dd2c7c" providerId="ADAL" clId="{12E51B50-FB49-5945-9BD9-52E2F4E52A5C}" dt="2025-01-10T14:50:46.830" v="235"/>
          <ac:spMkLst>
            <pc:docMk/>
            <pc:sldMk cId="2993093453" sldId="296"/>
            <ac:spMk id="6" creationId="{3FCC81E7-FF19-B2C9-5ECB-D4A5D6F418FA}"/>
          </ac:spMkLst>
        </pc:spChg>
        <pc:spChg chg="add mod">
          <ac:chgData name="Michael Joseph Schneider" userId="0526a63a-26d6-4239-972a-179b08dd2c7c" providerId="ADAL" clId="{12E51B50-FB49-5945-9BD9-52E2F4E52A5C}" dt="2025-01-10T14:50:56.614" v="236"/>
          <ac:spMkLst>
            <pc:docMk/>
            <pc:sldMk cId="2993093453" sldId="296"/>
            <ac:spMk id="7" creationId="{CCCF535E-F2E8-13D6-D04F-6B948EE9E272}"/>
          </ac:spMkLst>
        </pc:spChg>
        <pc:picChg chg="add mod">
          <ac:chgData name="Michael Joseph Schneider" userId="0526a63a-26d6-4239-972a-179b08dd2c7c" providerId="ADAL" clId="{12E51B50-FB49-5945-9BD9-52E2F4E52A5C}" dt="2025-01-10T15:15:35.492" v="632"/>
          <ac:picMkLst>
            <pc:docMk/>
            <pc:sldMk cId="2993093453" sldId="296"/>
            <ac:picMk id="8" creationId="{D646C397-F169-2B9B-DDED-2D5B02CF4373}"/>
          </ac:picMkLst>
        </pc:picChg>
      </pc:sldChg>
      <pc:sldChg chg="addSp delSp modSp del mod modNotesTx">
        <pc:chgData name="Michael Joseph Schneider" userId="0526a63a-26d6-4239-972a-179b08dd2c7c" providerId="ADAL" clId="{12E51B50-FB49-5945-9BD9-52E2F4E52A5C}" dt="2025-01-10T15:19:35.066" v="725" actId="2696"/>
        <pc:sldMkLst>
          <pc:docMk/>
          <pc:sldMk cId="1178030237" sldId="297"/>
        </pc:sldMkLst>
        <pc:spChg chg="del">
          <ac:chgData name="Michael Joseph Schneider" userId="0526a63a-26d6-4239-972a-179b08dd2c7c" providerId="ADAL" clId="{12E51B50-FB49-5945-9BD9-52E2F4E52A5C}" dt="2025-01-10T15:15:22.240" v="628" actId="478"/>
          <ac:spMkLst>
            <pc:docMk/>
            <pc:sldMk cId="1178030237" sldId="297"/>
            <ac:spMk id="3" creationId="{C0DE3205-7CAF-614B-04EE-795134EC2848}"/>
          </ac:spMkLst>
        </pc:spChg>
        <pc:spChg chg="add mod">
          <ac:chgData name="Michael Joseph Schneider" userId="0526a63a-26d6-4239-972a-179b08dd2c7c" providerId="ADAL" clId="{12E51B50-FB49-5945-9BD9-52E2F4E52A5C}" dt="2025-01-10T14:51:22.445" v="237"/>
          <ac:spMkLst>
            <pc:docMk/>
            <pc:sldMk cId="1178030237" sldId="297"/>
            <ac:spMk id="6" creationId="{8574169C-047A-38AD-E934-A4172F4E2179}"/>
          </ac:spMkLst>
        </pc:spChg>
        <pc:spChg chg="add del mod">
          <ac:chgData name="Michael Joseph Schneider" userId="0526a63a-26d6-4239-972a-179b08dd2c7c" providerId="ADAL" clId="{12E51B50-FB49-5945-9BD9-52E2F4E52A5C}" dt="2025-01-10T15:15:23.690" v="629" actId="478"/>
          <ac:spMkLst>
            <pc:docMk/>
            <pc:sldMk cId="1178030237" sldId="297"/>
            <ac:spMk id="8" creationId="{8730A3B2-F823-ADAB-6F94-52B255232D75}"/>
          </ac:spMkLst>
        </pc:spChg>
        <pc:picChg chg="add del mod">
          <ac:chgData name="Michael Joseph Schneider" userId="0526a63a-26d6-4239-972a-179b08dd2c7c" providerId="ADAL" clId="{12E51B50-FB49-5945-9BD9-52E2F4E52A5C}" dt="2025-01-10T15:19:04.668" v="717" actId="21"/>
          <ac:picMkLst>
            <pc:docMk/>
            <pc:sldMk cId="1178030237" sldId="297"/>
            <ac:picMk id="9" creationId="{A980A0D3-2084-12FD-63B2-84C6FE30E637}"/>
          </ac:picMkLst>
        </pc:picChg>
      </pc:sldChg>
      <pc:sldChg chg="delSp modSp del mod">
        <pc:chgData name="Michael Joseph Schneider" userId="0526a63a-26d6-4239-972a-179b08dd2c7c" providerId="ADAL" clId="{12E51B50-FB49-5945-9BD9-52E2F4E52A5C}" dt="2025-01-10T14:52:07.727" v="239" actId="2696"/>
        <pc:sldMkLst>
          <pc:docMk/>
          <pc:sldMk cId="2529819162" sldId="298"/>
        </pc:sldMkLst>
      </pc:sldChg>
      <pc:sldChg chg="addSp delSp modSp mod">
        <pc:chgData name="Michael Joseph Schneider" userId="0526a63a-26d6-4239-972a-179b08dd2c7c" providerId="ADAL" clId="{12E51B50-FB49-5945-9BD9-52E2F4E52A5C}" dt="2025-01-10T14:52:13.569" v="240"/>
        <pc:sldMkLst>
          <pc:docMk/>
          <pc:sldMk cId="1929342877" sldId="302"/>
        </pc:sldMkLst>
        <pc:spChg chg="add mod">
          <ac:chgData name="Michael Joseph Schneider" userId="0526a63a-26d6-4239-972a-179b08dd2c7c" providerId="ADAL" clId="{12E51B50-FB49-5945-9BD9-52E2F4E52A5C}" dt="2025-01-10T14:52:13.569" v="240"/>
          <ac:spMkLst>
            <pc:docMk/>
            <pc:sldMk cId="1929342877" sldId="302"/>
            <ac:spMk id="3" creationId="{A909678E-A5BC-0E3A-093B-891734B73ADE}"/>
          </ac:spMkLst>
        </pc:spChg>
        <pc:spChg chg="mod">
          <ac:chgData name="Michael Joseph Schneider" userId="0526a63a-26d6-4239-972a-179b08dd2c7c" providerId="ADAL" clId="{12E51B50-FB49-5945-9BD9-52E2F4E52A5C}" dt="2025-01-08T17:20:49.476" v="181" actId="1035"/>
          <ac:spMkLst>
            <pc:docMk/>
            <pc:sldMk cId="1929342877" sldId="302"/>
            <ac:spMk id="6" creationId="{1A396667-9E17-3395-92B6-B900F660F28C}"/>
          </ac:spMkLst>
        </pc:spChg>
        <pc:grpChg chg="mod">
          <ac:chgData name="Michael Joseph Schneider" userId="0526a63a-26d6-4239-972a-179b08dd2c7c" providerId="ADAL" clId="{12E51B50-FB49-5945-9BD9-52E2F4E52A5C}" dt="2025-01-08T17:20:49.476" v="181" actId="1035"/>
          <ac:grpSpMkLst>
            <pc:docMk/>
            <pc:sldMk cId="1929342877" sldId="302"/>
            <ac:grpSpMk id="9" creationId="{345DD230-50EA-BB3A-174C-80D10388CEF2}"/>
          </ac:grpSpMkLst>
        </pc:grpChg>
        <pc:grpChg chg="mod">
          <ac:chgData name="Michael Joseph Schneider" userId="0526a63a-26d6-4239-972a-179b08dd2c7c" providerId="ADAL" clId="{12E51B50-FB49-5945-9BD9-52E2F4E52A5C}" dt="2025-01-08T17:20:49.476" v="181" actId="1035"/>
          <ac:grpSpMkLst>
            <pc:docMk/>
            <pc:sldMk cId="1929342877" sldId="302"/>
            <ac:grpSpMk id="10" creationId="{E0F1FCBA-5B04-0AB0-9F60-05FEC991E3FF}"/>
          </ac:grpSpMkLst>
        </pc:grpChg>
        <pc:grpChg chg="mod">
          <ac:chgData name="Michael Joseph Schneider" userId="0526a63a-26d6-4239-972a-179b08dd2c7c" providerId="ADAL" clId="{12E51B50-FB49-5945-9BD9-52E2F4E52A5C}" dt="2025-01-08T17:20:49.476" v="181" actId="1035"/>
          <ac:grpSpMkLst>
            <pc:docMk/>
            <pc:sldMk cId="1929342877" sldId="302"/>
            <ac:grpSpMk id="13" creationId="{A78F85BA-34CC-B12C-EA30-9C91AC53ABB7}"/>
          </ac:grpSpMkLst>
        </pc:grpChg>
        <pc:grpChg chg="mod">
          <ac:chgData name="Michael Joseph Schneider" userId="0526a63a-26d6-4239-972a-179b08dd2c7c" providerId="ADAL" clId="{12E51B50-FB49-5945-9BD9-52E2F4E52A5C}" dt="2025-01-08T17:20:49.476" v="181" actId="1035"/>
          <ac:grpSpMkLst>
            <pc:docMk/>
            <pc:sldMk cId="1929342877" sldId="302"/>
            <ac:grpSpMk id="16" creationId="{2D7A1244-C295-15E1-63CE-5E1708656DC9}"/>
          </ac:grpSpMkLst>
        </pc:grpChg>
        <pc:grpChg chg="mod">
          <ac:chgData name="Michael Joseph Schneider" userId="0526a63a-26d6-4239-972a-179b08dd2c7c" providerId="ADAL" clId="{12E51B50-FB49-5945-9BD9-52E2F4E52A5C}" dt="2025-01-08T17:20:49.476" v="181" actId="1035"/>
          <ac:grpSpMkLst>
            <pc:docMk/>
            <pc:sldMk cId="1929342877" sldId="302"/>
            <ac:grpSpMk id="19" creationId="{3CFBE9E2-B648-DD32-64BF-FEDDFADEE1BA}"/>
          </ac:grpSpMkLst>
        </pc:grpChg>
        <pc:grpChg chg="mod">
          <ac:chgData name="Michael Joseph Schneider" userId="0526a63a-26d6-4239-972a-179b08dd2c7c" providerId="ADAL" clId="{12E51B50-FB49-5945-9BD9-52E2F4E52A5C}" dt="2025-01-08T17:20:49.476" v="181" actId="1035"/>
          <ac:grpSpMkLst>
            <pc:docMk/>
            <pc:sldMk cId="1929342877" sldId="302"/>
            <ac:grpSpMk id="25" creationId="{09061236-A537-923A-DDD4-3A1E84AC521B}"/>
          </ac:grpSpMkLst>
        </pc:grpChg>
      </pc:sldChg>
      <pc:sldChg chg="addSp delSp modSp mod">
        <pc:chgData name="Michael Joseph Schneider" userId="0526a63a-26d6-4239-972a-179b08dd2c7c" providerId="ADAL" clId="{12E51B50-FB49-5945-9BD9-52E2F4E52A5C}" dt="2025-01-10T15:10:58.140" v="589" actId="20577"/>
        <pc:sldMkLst>
          <pc:docMk/>
          <pc:sldMk cId="1187597614" sldId="303"/>
        </pc:sldMkLst>
        <pc:spChg chg="mod">
          <ac:chgData name="Michael Joseph Schneider" userId="0526a63a-26d6-4239-972a-179b08dd2c7c" providerId="ADAL" clId="{12E51B50-FB49-5945-9BD9-52E2F4E52A5C}" dt="2025-01-10T15:10:58.140" v="589" actId="20577"/>
          <ac:spMkLst>
            <pc:docMk/>
            <pc:sldMk cId="1187597614" sldId="303"/>
            <ac:spMk id="3" creationId="{7F818F65-4804-7122-0813-8BD4DB847BAC}"/>
          </ac:spMkLst>
        </pc:spChg>
        <pc:spChg chg="add mod">
          <ac:chgData name="Michael Joseph Schneider" userId="0526a63a-26d6-4239-972a-179b08dd2c7c" providerId="ADAL" clId="{12E51B50-FB49-5945-9BD9-52E2F4E52A5C}" dt="2025-01-10T14:52:15.576" v="241"/>
          <ac:spMkLst>
            <pc:docMk/>
            <pc:sldMk cId="1187597614" sldId="303"/>
            <ac:spMk id="8" creationId="{ABEA067E-C17A-E44C-5514-34763AC52BCE}"/>
          </ac:spMkLst>
        </pc:spChg>
      </pc:sldChg>
      <pc:sldChg chg="addSp delSp modSp mod">
        <pc:chgData name="Michael Joseph Schneider" userId="0526a63a-26d6-4239-972a-179b08dd2c7c" providerId="ADAL" clId="{12E51B50-FB49-5945-9BD9-52E2F4E52A5C}" dt="2025-01-10T15:05:50.773" v="488" actId="1035"/>
        <pc:sldMkLst>
          <pc:docMk/>
          <pc:sldMk cId="2646804339" sldId="309"/>
        </pc:sldMkLst>
        <pc:spChg chg="mod">
          <ac:chgData name="Michael Joseph Schneider" userId="0526a63a-26d6-4239-972a-179b08dd2c7c" providerId="ADAL" clId="{12E51B50-FB49-5945-9BD9-52E2F4E52A5C}" dt="2025-01-10T15:05:50.773" v="488" actId="1035"/>
          <ac:spMkLst>
            <pc:docMk/>
            <pc:sldMk cId="2646804339" sldId="309"/>
            <ac:spMk id="3" creationId="{7F818F65-4804-7122-0813-8BD4DB847BAC}"/>
          </ac:spMkLst>
        </pc:spChg>
        <pc:spChg chg="add mod">
          <ac:chgData name="Michael Joseph Schneider" userId="0526a63a-26d6-4239-972a-179b08dd2c7c" providerId="ADAL" clId="{12E51B50-FB49-5945-9BD9-52E2F4E52A5C}" dt="2025-01-10T15:05:27.969" v="469" actId="164"/>
          <ac:spMkLst>
            <pc:docMk/>
            <pc:sldMk cId="2646804339" sldId="309"/>
            <ac:spMk id="7" creationId="{38DF7497-C854-5C42-2CFC-BD3F8EBB98A4}"/>
          </ac:spMkLst>
        </pc:spChg>
        <pc:grpChg chg="add mod">
          <ac:chgData name="Michael Joseph Schneider" userId="0526a63a-26d6-4239-972a-179b08dd2c7c" providerId="ADAL" clId="{12E51B50-FB49-5945-9BD9-52E2F4E52A5C}" dt="2025-01-10T15:05:50.773" v="488" actId="1035"/>
          <ac:grpSpMkLst>
            <pc:docMk/>
            <pc:sldMk cId="2646804339" sldId="309"/>
            <ac:grpSpMk id="14" creationId="{DCFCD33D-588A-EE87-3D25-2D14FB7AE2B3}"/>
          </ac:grpSpMkLst>
        </pc:grpChg>
        <pc:picChg chg="add mod">
          <ac:chgData name="Michael Joseph Schneider" userId="0526a63a-26d6-4239-972a-179b08dd2c7c" providerId="ADAL" clId="{12E51B50-FB49-5945-9BD9-52E2F4E52A5C}" dt="2025-01-10T15:05:27.969" v="469" actId="164"/>
          <ac:picMkLst>
            <pc:docMk/>
            <pc:sldMk cId="2646804339" sldId="309"/>
            <ac:picMk id="6" creationId="{B24C0F77-8D2F-9155-EECA-9F3AF7009CC9}"/>
          </ac:picMkLst>
        </pc:picChg>
        <pc:picChg chg="add mod">
          <ac:chgData name="Michael Joseph Schneider" userId="0526a63a-26d6-4239-972a-179b08dd2c7c" providerId="ADAL" clId="{12E51B50-FB49-5945-9BD9-52E2F4E52A5C}" dt="2025-01-10T15:05:27.969" v="469" actId="164"/>
          <ac:picMkLst>
            <pc:docMk/>
            <pc:sldMk cId="2646804339" sldId="309"/>
            <ac:picMk id="9" creationId="{B3C6D8D9-2167-276B-1058-238363031DA2}"/>
          </ac:picMkLst>
        </pc:picChg>
        <pc:picChg chg="add mod">
          <ac:chgData name="Michael Joseph Schneider" userId="0526a63a-26d6-4239-972a-179b08dd2c7c" providerId="ADAL" clId="{12E51B50-FB49-5945-9BD9-52E2F4E52A5C}" dt="2025-01-10T15:05:27.969" v="469" actId="164"/>
          <ac:picMkLst>
            <pc:docMk/>
            <pc:sldMk cId="2646804339" sldId="309"/>
            <ac:picMk id="11" creationId="{537D2639-2CD4-F189-5406-23BA01F3D5BD}"/>
          </ac:picMkLst>
        </pc:picChg>
        <pc:picChg chg="add mod">
          <ac:chgData name="Michael Joseph Schneider" userId="0526a63a-26d6-4239-972a-179b08dd2c7c" providerId="ADAL" clId="{12E51B50-FB49-5945-9BD9-52E2F4E52A5C}" dt="2025-01-10T15:05:27.969" v="469" actId="164"/>
          <ac:picMkLst>
            <pc:docMk/>
            <pc:sldMk cId="2646804339" sldId="309"/>
            <ac:picMk id="12" creationId="{9F593880-40DE-A2F2-D914-34F77A4EDB7C}"/>
          </ac:picMkLst>
        </pc:picChg>
        <pc:picChg chg="add mod">
          <ac:chgData name="Michael Joseph Schneider" userId="0526a63a-26d6-4239-972a-179b08dd2c7c" providerId="ADAL" clId="{12E51B50-FB49-5945-9BD9-52E2F4E52A5C}" dt="2025-01-10T15:05:27.969" v="469" actId="164"/>
          <ac:picMkLst>
            <pc:docMk/>
            <pc:sldMk cId="2646804339" sldId="309"/>
            <ac:picMk id="13" creationId="{3D91E3A9-47AF-2B0F-8521-83BF2606253C}"/>
          </ac:picMkLst>
        </pc:picChg>
      </pc:sldChg>
      <pc:sldChg chg="delSp modSp mod">
        <pc:chgData name="Michael Joseph Schneider" userId="0526a63a-26d6-4239-972a-179b08dd2c7c" providerId="ADAL" clId="{12E51B50-FB49-5945-9BD9-52E2F4E52A5C}" dt="2025-01-10T15:10:53.425" v="585" actId="20577"/>
        <pc:sldMkLst>
          <pc:docMk/>
          <pc:sldMk cId="3114708163" sldId="310"/>
        </pc:sldMkLst>
        <pc:spChg chg="mod">
          <ac:chgData name="Michael Joseph Schneider" userId="0526a63a-26d6-4239-972a-179b08dd2c7c" providerId="ADAL" clId="{12E51B50-FB49-5945-9BD9-52E2F4E52A5C}" dt="2025-01-10T15:10:53.425" v="585" actId="20577"/>
          <ac:spMkLst>
            <pc:docMk/>
            <pc:sldMk cId="3114708163" sldId="310"/>
            <ac:spMk id="3" creationId="{7F818F65-4804-7122-0813-8BD4DB847BAC}"/>
          </ac:spMkLst>
        </pc:spChg>
      </pc:sldChg>
      <pc:sldChg chg="delSp modSp mod">
        <pc:chgData name="Michael Joseph Schneider" userId="0526a63a-26d6-4239-972a-179b08dd2c7c" providerId="ADAL" clId="{12E51B50-FB49-5945-9BD9-52E2F4E52A5C}" dt="2025-01-10T15:10:34.725" v="576" actId="20577"/>
        <pc:sldMkLst>
          <pc:docMk/>
          <pc:sldMk cId="228346435" sldId="311"/>
        </pc:sldMkLst>
        <pc:spChg chg="mod">
          <ac:chgData name="Michael Joseph Schneider" userId="0526a63a-26d6-4239-972a-179b08dd2c7c" providerId="ADAL" clId="{12E51B50-FB49-5945-9BD9-52E2F4E52A5C}" dt="2025-01-10T15:10:34.725" v="576" actId="20577"/>
          <ac:spMkLst>
            <pc:docMk/>
            <pc:sldMk cId="228346435" sldId="311"/>
            <ac:spMk id="3" creationId="{7F818F65-4804-7122-0813-8BD4DB847BAC}"/>
          </ac:spMkLst>
        </pc:spChg>
      </pc:sldChg>
      <pc:sldChg chg="delSp modSp mod">
        <pc:chgData name="Michael Joseph Schneider" userId="0526a63a-26d6-4239-972a-179b08dd2c7c" providerId="ADAL" clId="{12E51B50-FB49-5945-9BD9-52E2F4E52A5C}" dt="2025-01-10T15:10:40.468" v="577" actId="115"/>
        <pc:sldMkLst>
          <pc:docMk/>
          <pc:sldMk cId="3043317303" sldId="312"/>
        </pc:sldMkLst>
        <pc:spChg chg="mod">
          <ac:chgData name="Michael Joseph Schneider" userId="0526a63a-26d6-4239-972a-179b08dd2c7c" providerId="ADAL" clId="{12E51B50-FB49-5945-9BD9-52E2F4E52A5C}" dt="2025-01-10T15:10:40.468" v="577" actId="115"/>
          <ac:spMkLst>
            <pc:docMk/>
            <pc:sldMk cId="3043317303" sldId="312"/>
            <ac:spMk id="3" creationId="{7F818F65-4804-7122-0813-8BD4DB847BAC}"/>
          </ac:spMkLst>
        </pc:spChg>
      </pc:sldChg>
      <pc:sldChg chg="delSp modSp mod">
        <pc:chgData name="Michael Joseph Schneider" userId="0526a63a-26d6-4239-972a-179b08dd2c7c" providerId="ADAL" clId="{12E51B50-FB49-5945-9BD9-52E2F4E52A5C}" dt="2025-01-10T15:10:24.307" v="568" actId="5793"/>
        <pc:sldMkLst>
          <pc:docMk/>
          <pc:sldMk cId="226369384" sldId="313"/>
        </pc:sldMkLst>
        <pc:spChg chg="mod">
          <ac:chgData name="Michael Joseph Schneider" userId="0526a63a-26d6-4239-972a-179b08dd2c7c" providerId="ADAL" clId="{12E51B50-FB49-5945-9BD9-52E2F4E52A5C}" dt="2025-01-10T15:10:24.307" v="568" actId="5793"/>
          <ac:spMkLst>
            <pc:docMk/>
            <pc:sldMk cId="226369384" sldId="313"/>
            <ac:spMk id="3" creationId="{7F818F65-4804-7122-0813-8BD4DB847BAC}"/>
          </ac:spMkLst>
        </pc:spChg>
      </pc:sldChg>
      <pc:sldChg chg="delSp modSp mod">
        <pc:chgData name="Michael Joseph Schneider" userId="0526a63a-26d6-4239-972a-179b08dd2c7c" providerId="ADAL" clId="{12E51B50-FB49-5945-9BD9-52E2F4E52A5C}" dt="2025-01-10T15:10:49.394" v="581" actId="20577"/>
        <pc:sldMkLst>
          <pc:docMk/>
          <pc:sldMk cId="75521137" sldId="314"/>
        </pc:sldMkLst>
        <pc:spChg chg="mod">
          <ac:chgData name="Michael Joseph Schneider" userId="0526a63a-26d6-4239-972a-179b08dd2c7c" providerId="ADAL" clId="{12E51B50-FB49-5945-9BD9-52E2F4E52A5C}" dt="2025-01-10T15:10:49.394" v="581" actId="20577"/>
          <ac:spMkLst>
            <pc:docMk/>
            <pc:sldMk cId="75521137" sldId="314"/>
            <ac:spMk id="3" creationId="{7F818F65-4804-7122-0813-8BD4DB847BAC}"/>
          </ac:spMkLst>
        </pc:spChg>
      </pc:sldChg>
      <pc:sldChg chg="delSp modSp mod">
        <pc:chgData name="Michael Joseph Schneider" userId="0526a63a-26d6-4239-972a-179b08dd2c7c" providerId="ADAL" clId="{12E51B50-FB49-5945-9BD9-52E2F4E52A5C}" dt="2025-01-10T15:09:55.839" v="565" actId="948"/>
        <pc:sldMkLst>
          <pc:docMk/>
          <pc:sldMk cId="416529637" sldId="315"/>
        </pc:sldMkLst>
        <pc:spChg chg="mod">
          <ac:chgData name="Michael Joseph Schneider" userId="0526a63a-26d6-4239-972a-179b08dd2c7c" providerId="ADAL" clId="{12E51B50-FB49-5945-9BD9-52E2F4E52A5C}" dt="2025-01-10T15:09:55.839" v="565" actId="948"/>
          <ac:spMkLst>
            <pc:docMk/>
            <pc:sldMk cId="416529637" sldId="315"/>
            <ac:spMk id="3" creationId="{7F818F65-4804-7122-0813-8BD4DB847BAC}"/>
          </ac:spMkLst>
        </pc:spChg>
      </pc:sldChg>
      <pc:sldChg chg="addSp delSp modSp mod modNotesTx">
        <pc:chgData name="Michael Joseph Schneider" userId="0526a63a-26d6-4239-972a-179b08dd2c7c" providerId="ADAL" clId="{12E51B50-FB49-5945-9BD9-52E2F4E52A5C}" dt="2025-01-10T15:22:35.200" v="850" actId="20577"/>
        <pc:sldMkLst>
          <pc:docMk/>
          <pc:sldMk cId="43859468" sldId="317"/>
        </pc:sldMkLst>
        <pc:spChg chg="mod">
          <ac:chgData name="Michael Joseph Schneider" userId="0526a63a-26d6-4239-972a-179b08dd2c7c" providerId="ADAL" clId="{12E51B50-FB49-5945-9BD9-52E2F4E52A5C}" dt="2025-01-10T15:22:35.200" v="850" actId="20577"/>
          <ac:spMkLst>
            <pc:docMk/>
            <pc:sldMk cId="43859468" sldId="317"/>
            <ac:spMk id="2" creationId="{843DA342-8190-02EE-24FD-D5E0EC5603D0}"/>
          </ac:spMkLst>
        </pc:spChg>
        <pc:spChg chg="mod">
          <ac:chgData name="Michael Joseph Schneider" userId="0526a63a-26d6-4239-972a-179b08dd2c7c" providerId="ADAL" clId="{12E51B50-FB49-5945-9BD9-52E2F4E52A5C}" dt="2025-01-10T15:12:57.525" v="599" actId="21"/>
          <ac:spMkLst>
            <pc:docMk/>
            <pc:sldMk cId="43859468" sldId="317"/>
            <ac:spMk id="3" creationId="{7F818F65-4804-7122-0813-8BD4DB847BAC}"/>
          </ac:spMkLst>
        </pc:spChg>
        <pc:spChg chg="add mod">
          <ac:chgData name="Michael Joseph Schneider" userId="0526a63a-26d6-4239-972a-179b08dd2c7c" providerId="ADAL" clId="{12E51B50-FB49-5945-9BD9-52E2F4E52A5C}" dt="2025-01-10T15:14:25.295" v="626" actId="12788"/>
          <ac:spMkLst>
            <pc:docMk/>
            <pc:sldMk cId="43859468" sldId="317"/>
            <ac:spMk id="10" creationId="{481B47CA-751F-AC27-A274-AF3882CE93EE}"/>
          </ac:spMkLst>
        </pc:spChg>
        <pc:picChg chg="add mod modCrop">
          <ac:chgData name="Michael Joseph Schneider" userId="0526a63a-26d6-4239-972a-179b08dd2c7c" providerId="ADAL" clId="{12E51B50-FB49-5945-9BD9-52E2F4E52A5C}" dt="2025-01-10T15:14:04.554" v="622" actId="1035"/>
          <ac:picMkLst>
            <pc:docMk/>
            <pc:sldMk cId="43859468" sldId="317"/>
            <ac:picMk id="8" creationId="{4F63B096-217F-2ECC-31FE-6742E83874AC}"/>
          </ac:picMkLst>
        </pc:picChg>
      </pc:sldChg>
      <pc:sldChg chg="delSp modSp del mod">
        <pc:chgData name="Michael Joseph Schneider" userId="0526a63a-26d6-4239-972a-179b08dd2c7c" providerId="ADAL" clId="{12E51B50-FB49-5945-9BD9-52E2F4E52A5C}" dt="2025-01-10T15:14:46.176" v="627" actId="2696"/>
        <pc:sldMkLst>
          <pc:docMk/>
          <pc:sldMk cId="3495939915" sldId="318"/>
        </pc:sldMkLst>
        <pc:spChg chg="mod">
          <ac:chgData name="Michael Joseph Schneider" userId="0526a63a-26d6-4239-972a-179b08dd2c7c" providerId="ADAL" clId="{12E51B50-FB49-5945-9BD9-52E2F4E52A5C}" dt="2025-01-10T15:13:43.238" v="606" actId="21"/>
          <ac:spMkLst>
            <pc:docMk/>
            <pc:sldMk cId="3495939915" sldId="318"/>
            <ac:spMk id="3" creationId="{7F818F65-4804-7122-0813-8BD4DB847BAC}"/>
          </ac:spMkLst>
        </pc:spChg>
      </pc:sldChg>
      <pc:sldChg chg="delSp mod ord">
        <pc:chgData name="Michael Joseph Schneider" userId="0526a63a-26d6-4239-972a-179b08dd2c7c" providerId="ADAL" clId="{12E51B50-FB49-5945-9BD9-52E2F4E52A5C}" dt="2025-01-10T15:11:40.731" v="590" actId="20578"/>
        <pc:sldMkLst>
          <pc:docMk/>
          <pc:sldMk cId="1826013857" sldId="319"/>
        </pc:sldMkLst>
      </pc:sldChg>
      <pc:sldChg chg="delSp mod ord">
        <pc:chgData name="Michael Joseph Schneider" userId="0526a63a-26d6-4239-972a-179b08dd2c7c" providerId="ADAL" clId="{12E51B50-FB49-5945-9BD9-52E2F4E52A5C}" dt="2025-01-10T15:11:42.242" v="591" actId="20578"/>
        <pc:sldMkLst>
          <pc:docMk/>
          <pc:sldMk cId="4110200049" sldId="320"/>
        </pc:sldMkLst>
      </pc:sldChg>
      <pc:sldChg chg="addSp modSp add">
        <pc:chgData name="Michael Joseph Schneider" userId="0526a63a-26d6-4239-972a-179b08dd2c7c" providerId="ADAL" clId="{12E51B50-FB49-5945-9BD9-52E2F4E52A5C}" dt="2025-01-10T14:50:31.424" v="228"/>
        <pc:sldMkLst>
          <pc:docMk/>
          <pc:sldMk cId="0" sldId="321"/>
        </pc:sldMkLst>
        <pc:spChg chg="add mod">
          <ac:chgData name="Michael Joseph Schneider" userId="0526a63a-26d6-4239-972a-179b08dd2c7c" providerId="ADAL" clId="{12E51B50-FB49-5945-9BD9-52E2F4E52A5C}" dt="2025-01-10T14:50:31.424" v="228"/>
          <ac:spMkLst>
            <pc:docMk/>
            <pc:sldMk cId="0" sldId="321"/>
            <ac:spMk id="2" creationId="{75FC2BCD-1B8E-746B-02DE-C6FF707B2466}"/>
          </ac:spMkLst>
        </pc:spChg>
      </pc:sldChg>
      <pc:sldChg chg="addSp modSp add">
        <pc:chgData name="Michael Joseph Schneider" userId="0526a63a-26d6-4239-972a-179b08dd2c7c" providerId="ADAL" clId="{12E51B50-FB49-5945-9BD9-52E2F4E52A5C}" dt="2025-01-10T14:50:33.195" v="229"/>
        <pc:sldMkLst>
          <pc:docMk/>
          <pc:sldMk cId="2427185321" sldId="365"/>
        </pc:sldMkLst>
        <pc:spChg chg="add mod">
          <ac:chgData name="Michael Joseph Schneider" userId="0526a63a-26d6-4239-972a-179b08dd2c7c" providerId="ADAL" clId="{12E51B50-FB49-5945-9BD9-52E2F4E52A5C}" dt="2025-01-10T14:50:33.195" v="229"/>
          <ac:spMkLst>
            <pc:docMk/>
            <pc:sldMk cId="2427185321" sldId="365"/>
            <ac:spMk id="8" creationId="{0FECBD2D-F13A-777C-692C-18C37A4D7AB9}"/>
          </ac:spMkLst>
        </pc:spChg>
      </pc:sldChg>
      <pc:sldChg chg="addSp delSp modSp add mod ord modNotesTx">
        <pc:chgData name="Michael Joseph Schneider" userId="0526a63a-26d6-4239-972a-179b08dd2c7c" providerId="ADAL" clId="{12E51B50-FB49-5945-9BD9-52E2F4E52A5C}" dt="2025-01-10T15:20:51.828" v="731" actId="20577"/>
        <pc:sldMkLst>
          <pc:docMk/>
          <pc:sldMk cId="827227825" sldId="366"/>
        </pc:sldMkLst>
        <pc:spChg chg="add mod">
          <ac:chgData name="Michael Joseph Schneider" userId="0526a63a-26d6-4239-972a-179b08dd2c7c" providerId="ADAL" clId="{12E51B50-FB49-5945-9BD9-52E2F4E52A5C}" dt="2025-01-10T15:16:32.693" v="650" actId="1076"/>
          <ac:spMkLst>
            <pc:docMk/>
            <pc:sldMk cId="827227825" sldId="366"/>
            <ac:spMk id="3" creationId="{DAE8E643-5B37-FB0C-7112-04862850912A}"/>
          </ac:spMkLst>
        </pc:spChg>
        <pc:spChg chg="add mod">
          <ac:chgData name="Michael Joseph Schneider" userId="0526a63a-26d6-4239-972a-179b08dd2c7c" providerId="ADAL" clId="{12E51B50-FB49-5945-9BD9-52E2F4E52A5C}" dt="2025-01-10T15:16:24.348" v="649" actId="1076"/>
          <ac:spMkLst>
            <pc:docMk/>
            <pc:sldMk cId="827227825" sldId="366"/>
            <ac:spMk id="4" creationId="{0ECE6907-3318-0D28-A9D3-C8477BC8648A}"/>
          </ac:spMkLst>
        </pc:spChg>
        <pc:spChg chg="add mod">
          <ac:chgData name="Michael Joseph Schneider" userId="0526a63a-26d6-4239-972a-179b08dd2c7c" providerId="ADAL" clId="{12E51B50-FB49-5945-9BD9-52E2F4E52A5C}" dt="2025-01-10T15:17:26.193" v="666" actId="1076"/>
          <ac:spMkLst>
            <pc:docMk/>
            <pc:sldMk cId="827227825" sldId="366"/>
            <ac:spMk id="7" creationId="{550E1EDA-8D3B-CCA5-A5AC-F77FB2C075E9}"/>
          </ac:spMkLst>
        </pc:spChg>
        <pc:spChg chg="add mod">
          <ac:chgData name="Michael Joseph Schneider" userId="0526a63a-26d6-4239-972a-179b08dd2c7c" providerId="ADAL" clId="{12E51B50-FB49-5945-9BD9-52E2F4E52A5C}" dt="2025-01-10T15:17:45.881" v="670" actId="20577"/>
          <ac:spMkLst>
            <pc:docMk/>
            <pc:sldMk cId="827227825" sldId="366"/>
            <ac:spMk id="8" creationId="{8C5BF2CA-2633-ED34-98B6-58A520B0CA3C}"/>
          </ac:spMkLst>
        </pc:spChg>
        <pc:spChg chg="add mod">
          <ac:chgData name="Michael Joseph Schneider" userId="0526a63a-26d6-4239-972a-179b08dd2c7c" providerId="ADAL" clId="{12E51B50-FB49-5945-9BD9-52E2F4E52A5C}" dt="2025-01-10T15:18:37.823" v="702" actId="1076"/>
          <ac:spMkLst>
            <pc:docMk/>
            <pc:sldMk cId="827227825" sldId="366"/>
            <ac:spMk id="10" creationId="{AD65CB28-DFA1-A0F5-7D55-A6582828C1EE}"/>
          </ac:spMkLst>
        </pc:spChg>
        <pc:spChg chg="add mod">
          <ac:chgData name="Michael Joseph Schneider" userId="0526a63a-26d6-4239-972a-179b08dd2c7c" providerId="ADAL" clId="{12E51B50-FB49-5945-9BD9-52E2F4E52A5C}" dt="2025-01-10T15:18:53.730" v="715" actId="20577"/>
          <ac:spMkLst>
            <pc:docMk/>
            <pc:sldMk cId="827227825" sldId="366"/>
            <ac:spMk id="11" creationId="{EE32AE58-E6E1-9DEE-0D2C-1CCFC6B37235}"/>
          </ac:spMkLst>
        </pc:spChg>
        <pc:picChg chg="del">
          <ac:chgData name="Michael Joseph Schneider" userId="0526a63a-26d6-4239-972a-179b08dd2c7c" providerId="ADAL" clId="{12E51B50-FB49-5945-9BD9-52E2F4E52A5C}" dt="2025-01-10T15:15:42.712" v="635" actId="478"/>
          <ac:picMkLst>
            <pc:docMk/>
            <pc:sldMk cId="827227825" sldId="366"/>
            <ac:picMk id="9" creationId="{8CF289A2-A6E1-6554-6220-FF8AADDDF21D}"/>
          </ac:picMkLst>
        </pc:picChg>
      </pc:sldChg>
      <pc:sldChg chg="addSp delSp modSp add mod modNotesTx">
        <pc:chgData name="Michael Joseph Schneider" userId="0526a63a-26d6-4239-972a-179b08dd2c7c" providerId="ADAL" clId="{12E51B50-FB49-5945-9BD9-52E2F4E52A5C}" dt="2025-01-10T15:22:10.283" v="843" actId="20577"/>
        <pc:sldMkLst>
          <pc:docMk/>
          <pc:sldMk cId="269593710" sldId="367"/>
        </pc:sldMkLst>
        <pc:spChg chg="mod">
          <ac:chgData name="Michael Joseph Schneider" userId="0526a63a-26d6-4239-972a-179b08dd2c7c" providerId="ADAL" clId="{12E51B50-FB49-5945-9BD9-52E2F4E52A5C}" dt="2025-01-10T15:19:19.417" v="723" actId="1076"/>
          <ac:spMkLst>
            <pc:docMk/>
            <pc:sldMk cId="269593710" sldId="367"/>
            <ac:spMk id="3" creationId="{6ABA01C1-2CA6-D7CF-F358-8CCF4488F4BB}"/>
          </ac:spMkLst>
        </pc:spChg>
        <pc:spChg chg="del mod topLvl">
          <ac:chgData name="Michael Joseph Schneider" userId="0526a63a-26d6-4239-972a-179b08dd2c7c" providerId="ADAL" clId="{12E51B50-FB49-5945-9BD9-52E2F4E52A5C}" dt="2025-01-10T15:20:05.312" v="727" actId="478"/>
          <ac:spMkLst>
            <pc:docMk/>
            <pc:sldMk cId="269593710" sldId="367"/>
            <ac:spMk id="13" creationId="{00F52B3D-1E2C-A079-4E17-D254A6B2FDA7}"/>
          </ac:spMkLst>
        </pc:spChg>
        <pc:spChg chg="mod">
          <ac:chgData name="Michael Joseph Schneider" userId="0526a63a-26d6-4239-972a-179b08dd2c7c" providerId="ADAL" clId="{12E51B50-FB49-5945-9BD9-52E2F4E52A5C}" dt="2025-01-10T15:20:01.501" v="726"/>
          <ac:spMkLst>
            <pc:docMk/>
            <pc:sldMk cId="269593710" sldId="367"/>
            <ac:spMk id="15" creationId="{3F0EAD3F-AF97-A880-27FA-50B9EE18CE9A}"/>
          </ac:spMkLst>
        </pc:spChg>
        <pc:spChg chg="mod">
          <ac:chgData name="Michael Joseph Schneider" userId="0526a63a-26d6-4239-972a-179b08dd2c7c" providerId="ADAL" clId="{12E51B50-FB49-5945-9BD9-52E2F4E52A5C}" dt="2025-01-10T15:20:01.501" v="726"/>
          <ac:spMkLst>
            <pc:docMk/>
            <pc:sldMk cId="269593710" sldId="367"/>
            <ac:spMk id="16" creationId="{3E9D5EA4-C473-D7E8-DF5E-2502D44E30BC}"/>
          </ac:spMkLst>
        </pc:spChg>
        <pc:spChg chg="mod">
          <ac:chgData name="Michael Joseph Schneider" userId="0526a63a-26d6-4239-972a-179b08dd2c7c" providerId="ADAL" clId="{12E51B50-FB49-5945-9BD9-52E2F4E52A5C}" dt="2025-01-10T15:20:01.501" v="726"/>
          <ac:spMkLst>
            <pc:docMk/>
            <pc:sldMk cId="269593710" sldId="367"/>
            <ac:spMk id="17" creationId="{F3D7CEF2-D9B7-BED9-EAD4-DBDD205817A6}"/>
          </ac:spMkLst>
        </pc:spChg>
        <pc:spChg chg="mod">
          <ac:chgData name="Michael Joseph Schneider" userId="0526a63a-26d6-4239-972a-179b08dd2c7c" providerId="ADAL" clId="{12E51B50-FB49-5945-9BD9-52E2F4E52A5C}" dt="2025-01-10T15:20:01.501" v="726"/>
          <ac:spMkLst>
            <pc:docMk/>
            <pc:sldMk cId="269593710" sldId="367"/>
            <ac:spMk id="18" creationId="{0DF028EC-131D-7568-2DDD-05B85143B928}"/>
          </ac:spMkLst>
        </pc:spChg>
        <pc:grpChg chg="add del mod">
          <ac:chgData name="Michael Joseph Schneider" userId="0526a63a-26d6-4239-972a-179b08dd2c7c" providerId="ADAL" clId="{12E51B50-FB49-5945-9BD9-52E2F4E52A5C}" dt="2025-01-10T15:20:05.312" v="727" actId="478"/>
          <ac:grpSpMkLst>
            <pc:docMk/>
            <pc:sldMk cId="269593710" sldId="367"/>
            <ac:grpSpMk id="12" creationId="{F741B40E-730D-A952-8189-F962A64230BE}"/>
          </ac:grpSpMkLst>
        </pc:grpChg>
        <pc:grpChg chg="mod topLvl">
          <ac:chgData name="Michael Joseph Schneider" userId="0526a63a-26d6-4239-972a-179b08dd2c7c" providerId="ADAL" clId="{12E51B50-FB49-5945-9BD9-52E2F4E52A5C}" dt="2025-01-10T15:20:43.252" v="730" actId="1076"/>
          <ac:grpSpMkLst>
            <pc:docMk/>
            <pc:sldMk cId="269593710" sldId="367"/>
            <ac:grpSpMk id="14" creationId="{AE77A43E-489B-7F64-FBAB-877FF2C09756}"/>
          </ac:grpSpMkLst>
        </pc:grpChg>
        <pc:picChg chg="add mod">
          <ac:chgData name="Michael Joseph Schneider" userId="0526a63a-26d6-4239-972a-179b08dd2c7c" providerId="ADAL" clId="{12E51B50-FB49-5945-9BD9-52E2F4E52A5C}" dt="2025-01-10T15:19:29.885" v="724" actId="1076"/>
          <ac:picMkLst>
            <pc:docMk/>
            <pc:sldMk cId="269593710" sldId="367"/>
            <ac:picMk id="9" creationId="{B122AA62-EE6D-6225-F91E-FB89FD804344}"/>
          </ac:picMkLst>
        </pc:picChg>
      </pc:sldChg>
      <pc:sldMasterChg chg="addSp delSp modSp mod">
        <pc:chgData name="Michael Joseph Schneider" userId="0526a63a-26d6-4239-972a-179b08dd2c7c" providerId="ADAL" clId="{12E51B50-FB49-5945-9BD9-52E2F4E52A5C}" dt="2025-01-08T17:19:01.049" v="132" actId="14100"/>
        <pc:sldMasterMkLst>
          <pc:docMk/>
          <pc:sldMasterMk cId="2020574204" sldId="2147483648"/>
        </pc:sldMasterMkLst>
        <pc:spChg chg="add mod">
          <ac:chgData name="Michael Joseph Schneider" userId="0526a63a-26d6-4239-972a-179b08dd2c7c" providerId="ADAL" clId="{12E51B50-FB49-5945-9BD9-52E2F4E52A5C}" dt="2025-01-08T17:18:55.264" v="131"/>
          <ac:spMkLst>
            <pc:docMk/>
            <pc:sldMasterMk cId="2020574204" sldId="2147483648"/>
            <ac:spMk id="2" creationId="{30C70D77-7C58-C511-66E4-23CF3C0A8583}"/>
          </ac:spMkLst>
        </pc:spChg>
        <pc:spChg chg="mod">
          <ac:chgData name="Michael Joseph Schneider" userId="0526a63a-26d6-4239-972a-179b08dd2c7c" providerId="ADAL" clId="{12E51B50-FB49-5945-9BD9-52E2F4E52A5C}" dt="2025-01-08T17:19:01.049" v="132" actId="14100"/>
          <ac:spMkLst>
            <pc:docMk/>
            <pc:sldMasterMk cId="2020574204" sldId="2147483648"/>
            <ac:spMk id="6" creationId="{18CB8A3D-9A54-FD7C-F6A5-B33E6C891A4E}"/>
          </ac:spMkLst>
        </pc:spChg>
        <pc:spChg chg="add mod">
          <ac:chgData name="Michael Joseph Schneider" userId="0526a63a-26d6-4239-972a-179b08dd2c7c" providerId="ADAL" clId="{12E51B50-FB49-5945-9BD9-52E2F4E52A5C}" dt="2025-01-08T17:18:55.264" v="131"/>
          <ac:spMkLst>
            <pc:docMk/>
            <pc:sldMasterMk cId="2020574204" sldId="2147483648"/>
            <ac:spMk id="7" creationId="{00A3BDCC-40EB-D42C-4BE4-2C2DC47A4E51}"/>
          </ac:spMkLst>
        </pc:spChg>
        <pc:spChg chg="add mod">
          <ac:chgData name="Michael Joseph Schneider" userId="0526a63a-26d6-4239-972a-179b08dd2c7c" providerId="ADAL" clId="{12E51B50-FB49-5945-9BD9-52E2F4E52A5C}" dt="2025-01-08T17:18:55.264" v="131"/>
          <ac:spMkLst>
            <pc:docMk/>
            <pc:sldMasterMk cId="2020574204" sldId="2147483648"/>
            <ac:spMk id="9" creationId="{2F97C92E-F3E2-4FCA-5981-51FA36377639}"/>
          </ac:spMkLst>
        </pc:spChg>
        <pc:picChg chg="add mod">
          <ac:chgData name="Michael Joseph Schneider" userId="0526a63a-26d6-4239-972a-179b08dd2c7c" providerId="ADAL" clId="{12E51B50-FB49-5945-9BD9-52E2F4E52A5C}" dt="2025-01-08T17:18:55.264" v="131"/>
          <ac:picMkLst>
            <pc:docMk/>
            <pc:sldMasterMk cId="2020574204" sldId="2147483648"/>
            <ac:picMk id="10" creationId="{E700ACA7-81F1-363D-82A6-5C436597E0C5}"/>
          </ac:picMkLst>
        </pc:picChg>
        <pc:picChg chg="add mod">
          <ac:chgData name="Michael Joseph Schneider" userId="0526a63a-26d6-4239-972a-179b08dd2c7c" providerId="ADAL" clId="{12E51B50-FB49-5945-9BD9-52E2F4E52A5C}" dt="2025-01-08T17:18:55.264" v="131"/>
          <ac:picMkLst>
            <pc:docMk/>
            <pc:sldMasterMk cId="2020574204" sldId="2147483648"/>
            <ac:picMk id="12" creationId="{2AB95A8F-B097-651E-427C-07CCEF57D2EA}"/>
          </ac:picMkLst>
        </pc:picChg>
        <pc:cxnChg chg="add mod">
          <ac:chgData name="Michael Joseph Schneider" userId="0526a63a-26d6-4239-972a-179b08dd2c7c" providerId="ADAL" clId="{12E51B50-FB49-5945-9BD9-52E2F4E52A5C}" dt="2025-01-08T17:18:55.264" v="131"/>
          <ac:cxnSpMkLst>
            <pc:docMk/>
            <pc:sldMasterMk cId="2020574204" sldId="2147483648"/>
            <ac:cxnSpMk id="11" creationId="{2629D488-0503-1631-5C16-AF9B560F7409}"/>
          </ac:cxnSpMkLst>
        </pc:cxn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1/8/25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1/8/25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19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60F4E-A12C-DE5F-6133-02189DB72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A370BC-F076-52DB-270C-82B12954A6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AF7E14-16CC-6B66-F787-E97B104BC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C28B2-5AAB-43E3-D278-8ECB87D91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89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713B1-B18D-998D-0CF8-2942986CE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F255E6-2637-6B0F-2CA5-CD5C08E92E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2E0A52-7BB0-FD63-1B33-65CEFFC6B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Slurmtools</a:t>
            </a:r>
            <a:r>
              <a:rPr lang="en-US" dirty="0"/>
              <a:t> – monitor your jobs and SU’s</a:t>
            </a:r>
          </a:p>
          <a:p>
            <a:r>
              <a:rPr lang="en-US" dirty="0" err="1"/>
              <a:t>XDMoD</a:t>
            </a:r>
            <a:r>
              <a:rPr lang="en-US" dirty="0"/>
              <a:t> – observe jobs on the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0DCFE-4D58-02A0-47E0-086832FDB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33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accessed from any node</a:t>
            </a:r>
          </a:p>
          <a:p>
            <a:r>
              <a:rPr lang="en-US" dirty="0"/>
              <a:t>need to load </a:t>
            </a:r>
            <a:r>
              <a:rPr lang="en-US" dirty="0" err="1"/>
              <a:t>slurm</a:t>
            </a:r>
            <a:r>
              <a:rPr lang="en-US" dirty="0"/>
              <a:t>/</a:t>
            </a:r>
            <a:r>
              <a:rPr lang="en-US" dirty="0" err="1"/>
              <a:t>blanca</a:t>
            </a:r>
            <a:r>
              <a:rPr lang="en-US" dirty="0"/>
              <a:t> for </a:t>
            </a:r>
            <a:r>
              <a:rPr lang="en-US" dirty="0" err="1"/>
              <a:t>blanca</a:t>
            </a:r>
            <a:r>
              <a:rPr lang="en-US" dirty="0"/>
              <a:t> usage info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20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14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XDMoD</a:t>
            </a:r>
            <a:r>
              <a:rPr lang="en-US" sz="1200" dirty="0"/>
              <a:t> is a web portal for viewing metrics at the system, partition, and user levels.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37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05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>
          <a:xfrm>
            <a:off x="4038600" y="6217920"/>
            <a:ext cx="41148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038600" y="6217920"/>
            <a:ext cx="4114800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>
          <a:xfrm>
            <a:off x="4038600" y="6217920"/>
            <a:ext cx="41148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>
          <a:xfrm>
            <a:off x="4038600" y="6217920"/>
            <a:ext cx="41148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6494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206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331885" y="623372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038600" y="6217920"/>
            <a:ext cx="41148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038600" y="621792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038600" y="6217920"/>
            <a:ext cx="41148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038600" y="6217920"/>
            <a:ext cx="4114800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>
          <a:xfrm>
            <a:off x="4038600" y="6217920"/>
            <a:ext cx="41148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>
          <a:xfrm>
            <a:off x="4038600" y="6217920"/>
            <a:ext cx="41148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Google Shape;12;p1">
            <a:extLst>
              <a:ext uri="{FF2B5EF4-FFF2-40B4-BE49-F238E27FC236}">
                <a16:creationId xmlns:a16="http://schemas.microsoft.com/office/drawing/2014/main" id="{30C70D77-7C58-C511-66E4-23CF3C0A8583}"/>
              </a:ext>
            </a:extLst>
          </p:cNvPr>
          <p:cNvSpPr txBox="1">
            <a:spLocks noGrp="1"/>
          </p:cNvSpPr>
          <p:nvPr>
            <p:ph type="dt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13;p1">
            <a:extLst>
              <a:ext uri="{FF2B5EF4-FFF2-40B4-BE49-F238E27FC236}">
                <a16:creationId xmlns:a16="http://schemas.microsoft.com/office/drawing/2014/main" id="{00A3BDCC-40EB-D42C-4BE4-2C2DC47A4E51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14;p1">
            <a:extLst>
              <a:ext uri="{FF2B5EF4-FFF2-40B4-BE49-F238E27FC236}">
                <a16:creationId xmlns:a16="http://schemas.microsoft.com/office/drawing/2014/main" id="{2F97C92E-F3E2-4FCA-5981-51FA36377639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" name="Google Shape;15;p1" descr="Untitled.png" title="Be Boulder.">
            <a:extLst>
              <a:ext uri="{FF2B5EF4-FFF2-40B4-BE49-F238E27FC236}">
                <a16:creationId xmlns:a16="http://schemas.microsoft.com/office/drawing/2014/main" id="{E700ACA7-81F1-363D-82A6-5C436597E0C5}"/>
              </a:ext>
            </a:extLst>
          </p:cNvPr>
          <p:cNvPicPr preferRelativeResize="0"/>
          <p:nvPr userDrawn="1"/>
        </p:nvPicPr>
        <p:blipFill rotWithShape="1">
          <a:blip r:embed="rId20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6;p1">
            <a:extLst>
              <a:ext uri="{FF2B5EF4-FFF2-40B4-BE49-F238E27FC236}">
                <a16:creationId xmlns:a16="http://schemas.microsoft.com/office/drawing/2014/main" id="{2629D488-0503-1631-5C16-AF9B560F7409}"/>
              </a:ext>
            </a:extLst>
          </p:cNvPr>
          <p:cNvCxnSpPr/>
          <p:nvPr userDrawn="1"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" name="Google Shape;17;p1">
            <a:extLst>
              <a:ext uri="{FF2B5EF4-FFF2-40B4-BE49-F238E27FC236}">
                <a16:creationId xmlns:a16="http://schemas.microsoft.com/office/drawing/2014/main" id="{2AB95A8F-B097-651E-427C-07CCEF57D2EA}"/>
              </a:ext>
            </a:extLst>
          </p:cNvPr>
          <p:cNvPicPr preferRelativeResize="0"/>
          <p:nvPr userDrawn="1"/>
        </p:nvPicPr>
        <p:blipFill rotWithShape="1">
          <a:blip r:embed="rId21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9" r:id="rId17"/>
    <p:sldLayoutId id="2147483670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xdmod.rc.colorado.edu/" TargetMode="Externa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Module 9: Monitoring Resource Use</a:t>
            </a:r>
            <a:endParaRPr sz="53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5754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1CA18-C493-0B54-CE6E-D6F00E03F3B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46B1B2-3BB3-91C7-FA18-A2AE146EFDBD}"/>
              </a:ext>
            </a:extLst>
          </p:cNvPr>
          <p:cNvSpPr txBox="1"/>
          <p:nvPr/>
        </p:nvSpPr>
        <p:spPr>
          <a:xfrm>
            <a:off x="1019907" y="3254913"/>
            <a:ext cx="10083522" cy="2465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Purpose: This function computes the number of Service Units (SUs) consumed by a specified user over N days.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Usage: </a:t>
            </a:r>
            <a:r>
              <a:rPr lang="en-US" sz="2400" dirty="0" err="1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suuser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[</a:t>
            </a:r>
            <a:r>
              <a:rPr lang="en-US" sz="2400" dirty="0" err="1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userid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] [days, default 30]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Hint: </a:t>
            </a:r>
            <a:r>
              <a:rPr lang="en-US" sz="2400" dirty="0" err="1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suuser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sz="2400" dirty="0" err="1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ralphie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15</a:t>
            </a:r>
            <a:endParaRPr lang="en-US" sz="2400" dirty="0">
              <a:latin typeface="Source Code Pro Medium" panose="020B0309030403020204" pitchFamily="49" charset="0"/>
              <a:ea typeface="Source Code Pro Medium" panose="020B0309030403020204" pitchFamily="49" charset="0"/>
              <a:cs typeface="Posterama" panose="020B050402020002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66EF4-10D4-F269-E8BE-436FE99E2512}"/>
              </a:ext>
            </a:extLst>
          </p:cNvPr>
          <p:cNvSpPr txBox="1"/>
          <p:nvPr/>
        </p:nvSpPr>
        <p:spPr>
          <a:xfrm>
            <a:off x="1019907" y="2351085"/>
            <a:ext cx="10083522" cy="691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$</a:t>
            </a:r>
            <a:r>
              <a:rPr lang="en-US" sz="2400" dirty="0">
                <a:solidFill>
                  <a:prstClr val="whit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suuser</a:t>
            </a:r>
            <a:endParaRPr lang="en-US" sz="2400" dirty="0">
              <a:latin typeface="Source Code Pro Medium" panose="020B0309030403020204" pitchFamily="49" charset="0"/>
              <a:ea typeface="Source Code Pro Medium" panose="020B0309030403020204" pitchFamily="49" charset="0"/>
              <a:cs typeface="Posterama" panose="020B0504020200020000" pitchFamily="34" charset="0"/>
            </a:endParaRP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7F818F65-4804-7122-0813-8BD4DB847BAC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10889796" cy="72857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   How many Service Units (SUs) have I used?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DA342-8190-02EE-24FD-D5E0EC56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1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1CA18-C493-0B54-CE6E-D6F00E03F3B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46B1B2-3BB3-91C7-FA18-A2AE146EFDBD}"/>
              </a:ext>
            </a:extLst>
          </p:cNvPr>
          <p:cNvSpPr txBox="1"/>
          <p:nvPr/>
        </p:nvSpPr>
        <p:spPr>
          <a:xfrm>
            <a:off x="1019907" y="3254913"/>
            <a:ext cx="10083522" cy="2465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Purpose: This function computes the number of Service Units (SUs) consumed by each user of a specified account over N days.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>
              <a:effectLst/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Usage: </a:t>
            </a:r>
            <a:r>
              <a:rPr lang="en-US" sz="2400" dirty="0" err="1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suacct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[</a:t>
            </a:r>
            <a:r>
              <a:rPr lang="en-US" sz="2400" dirty="0" err="1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account_name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] [days, default 30]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Hint: </a:t>
            </a:r>
            <a:r>
              <a:rPr lang="en-US" sz="2400" dirty="0" err="1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suacct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sz="2400" dirty="0" err="1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ucb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-general 15</a:t>
            </a:r>
            <a:endParaRPr lang="en-US" sz="2400" dirty="0">
              <a:latin typeface="Source Code Pro Medium" panose="020B0309030403020204" pitchFamily="49" charset="0"/>
              <a:ea typeface="Source Code Pro Medium" panose="020B0309030403020204" pitchFamily="49" charset="0"/>
              <a:cs typeface="Posterama" panose="020B050402020002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66EF4-10D4-F269-E8BE-436FE99E2512}"/>
              </a:ext>
            </a:extLst>
          </p:cNvPr>
          <p:cNvSpPr txBox="1"/>
          <p:nvPr/>
        </p:nvSpPr>
        <p:spPr>
          <a:xfrm>
            <a:off x="1019907" y="2351085"/>
            <a:ext cx="10083522" cy="691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$</a:t>
            </a:r>
            <a:r>
              <a:rPr lang="en-US" sz="2400" dirty="0">
                <a:solidFill>
                  <a:prstClr val="whit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suacct</a:t>
            </a:r>
            <a:endParaRPr lang="en-US" sz="2400" dirty="0">
              <a:latin typeface="Source Code Pro Medium" panose="020B0309030403020204" pitchFamily="49" charset="0"/>
              <a:ea typeface="Source Code Pro Medium" panose="020B0309030403020204" pitchFamily="49" charset="0"/>
              <a:cs typeface="Posterama" panose="020B0504020200020000" pitchFamily="34" charset="0"/>
            </a:endParaRP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7F818F65-4804-7122-0813-8BD4DB847BAC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10889796" cy="72857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   Who is using all the SUs on my group’s account?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DA342-8190-02EE-24FD-D5E0EC56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suacct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708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1CA18-C493-0B54-CE6E-D6F00E03F3B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46B1B2-3BB3-91C7-FA18-A2AE146EFDBD}"/>
              </a:ext>
            </a:extLst>
          </p:cNvPr>
          <p:cNvSpPr txBox="1"/>
          <p:nvPr/>
        </p:nvSpPr>
        <p:spPr>
          <a:xfrm>
            <a:off x="1019907" y="3254913"/>
            <a:ext cx="10083522" cy="2465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Usage: 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seff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[Options] &lt;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Jobid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&gt; </a:t>
            </a:r>
          </a:p>
          <a:p>
            <a:endParaRPr lang="en-US" sz="2400" dirty="0">
              <a:latin typeface="Source Code Pro Medium" panose="020B0309030403020204" pitchFamily="49" charset="0"/>
              <a:ea typeface="Source Code Pro Medium" panose="020B0309030403020204" pitchFamily="49" charset="0"/>
              <a:cs typeface="Posterama" panose="020B0504020200020000" pitchFamily="34" charset="0"/>
            </a:endParaRPr>
          </a:p>
          <a:p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Options: </a:t>
            </a:r>
          </a:p>
          <a:p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	-h Help menu </a:t>
            </a:r>
          </a:p>
          <a:p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	-v Version </a:t>
            </a:r>
          </a:p>
          <a:p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	-d Debug mode: display raw 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Slurm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66EF4-10D4-F269-E8BE-436FE99E2512}"/>
              </a:ext>
            </a:extLst>
          </p:cNvPr>
          <p:cNvSpPr txBox="1"/>
          <p:nvPr/>
        </p:nvSpPr>
        <p:spPr>
          <a:xfrm>
            <a:off x="1019907" y="2351085"/>
            <a:ext cx="10083522" cy="691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$</a:t>
            </a:r>
            <a:r>
              <a:rPr lang="en-US" sz="2400" dirty="0">
                <a:solidFill>
                  <a:prstClr val="whit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seff</a:t>
            </a:r>
            <a:endParaRPr lang="en-US" sz="2400" dirty="0">
              <a:latin typeface="Source Code Pro Medium" panose="020B0309030403020204" pitchFamily="49" charset="0"/>
              <a:ea typeface="Source Code Pro Medium" panose="020B0309030403020204" pitchFamily="49" charset="0"/>
              <a:cs typeface="Posterama" panose="020B0504020200020000" pitchFamily="34" charset="0"/>
            </a:endParaRP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7F818F65-4804-7122-0813-8BD4DB847BAC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10889796" cy="69105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   How efficient are my jobs?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DA342-8190-02EE-24FD-D5E0EC56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46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1CA18-C493-0B54-CE6E-D6F00E03F3B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46B1B2-3BB3-91C7-FA18-A2AE146EFDBD}"/>
              </a:ext>
            </a:extLst>
          </p:cNvPr>
          <p:cNvSpPr txBox="1"/>
          <p:nvPr/>
        </p:nvSpPr>
        <p:spPr>
          <a:xfrm>
            <a:off x="1019907" y="3254913"/>
            <a:ext cx="10457718" cy="2465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usage: 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seff-array.py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[-h] [-c CLUSTER] [--version] 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jobid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</a:t>
            </a:r>
          </a:p>
          <a:p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positional arguments: 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jobid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</a:t>
            </a:r>
          </a:p>
          <a:p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options: </a:t>
            </a:r>
          </a:p>
          <a:p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	-h, --help show this help message and exit </a:t>
            </a:r>
          </a:p>
          <a:p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	-c CLUSTER, --cluster CLUSTER </a:t>
            </a:r>
          </a:p>
          <a:p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	--version show program's version number and exit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66EF4-10D4-F269-E8BE-436FE99E2512}"/>
              </a:ext>
            </a:extLst>
          </p:cNvPr>
          <p:cNvSpPr txBox="1"/>
          <p:nvPr/>
        </p:nvSpPr>
        <p:spPr>
          <a:xfrm>
            <a:off x="1019906" y="2351085"/>
            <a:ext cx="10457717" cy="691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$</a:t>
            </a:r>
            <a:r>
              <a:rPr lang="en-US" sz="2400" dirty="0">
                <a:solidFill>
                  <a:prstClr val="whit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levelfs</a:t>
            </a:r>
            <a:endParaRPr lang="en-US" sz="2400" dirty="0">
              <a:latin typeface="Source Code Pro Medium" panose="020B0309030403020204" pitchFamily="49" charset="0"/>
              <a:ea typeface="Source Code Pro Medium" panose="020B0309030403020204" pitchFamily="49" charset="0"/>
              <a:cs typeface="Posterama" panose="020B0504020200020000" pitchFamily="34" charset="0"/>
            </a:endParaRP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7F818F65-4804-7122-0813-8BD4DB847BAC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10889796" cy="69105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   How efficient are my </a:t>
            </a:r>
            <a:r>
              <a:rPr lang="en-US" sz="3200" u="sng" dirty="0"/>
              <a:t>array</a:t>
            </a:r>
            <a:r>
              <a:rPr lang="en-US" sz="3200" dirty="0"/>
              <a:t> jobs?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DA342-8190-02EE-24FD-D5E0EC56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seff</a:t>
            </a:r>
            <a:r>
              <a:rPr lang="en-US" dirty="0"/>
              <a:t>-array</a:t>
            </a:r>
          </a:p>
        </p:txBody>
      </p:sp>
    </p:spTree>
    <p:extLst>
      <p:ext uri="{BB962C8B-B14F-4D97-AF65-F5344CB8AC3E}">
        <p14:creationId xmlns:p14="http://schemas.microsoft.com/office/powerpoint/2010/main" val="3043317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1CA18-C493-0B54-CE6E-D6F00E03F3B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7F818F65-4804-7122-0813-8BD4DB847BAC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10889796" cy="3843418"/>
          </a:xfrm>
        </p:spPr>
        <p:txBody>
          <a:bodyPr/>
          <a:lstStyle/>
          <a:p>
            <a:r>
              <a:rPr lang="en-US" sz="3200" dirty="0"/>
              <a:t>A job’s priority determines its position in the queue. </a:t>
            </a:r>
          </a:p>
          <a:p>
            <a:pPr>
              <a:spcAft>
                <a:spcPts val="1000"/>
              </a:spcAft>
            </a:pPr>
            <a:r>
              <a:rPr lang="en-US" sz="3200" dirty="0"/>
              <a:t>A job’s priority is based on multiple factors, including: </a:t>
            </a:r>
          </a:p>
          <a:p>
            <a:pPr marL="915988" lvl="1" indent="-458788">
              <a:buFont typeface="Wingdings" pitchFamily="2" charset="2"/>
              <a:buChar char="q"/>
            </a:pPr>
            <a:r>
              <a:rPr lang="en-US" sz="3200" dirty="0" err="1"/>
              <a:t>FairShare</a:t>
            </a:r>
            <a:r>
              <a:rPr lang="en-US" sz="3200" dirty="0"/>
              <a:t> score</a:t>
            </a:r>
          </a:p>
          <a:p>
            <a:pPr marL="915988" lvl="1" indent="-458788">
              <a:buFont typeface="Wingdings" pitchFamily="2" charset="2"/>
              <a:buChar char="q"/>
            </a:pPr>
            <a:r>
              <a:rPr lang="en-US" sz="3200" dirty="0"/>
              <a:t>Age</a:t>
            </a:r>
          </a:p>
          <a:p>
            <a:pPr marL="915988" lvl="1" indent="-458788">
              <a:buFont typeface="Wingdings" pitchFamily="2" charset="2"/>
              <a:buChar char="q"/>
            </a:pPr>
            <a:r>
              <a:rPr lang="en-US" sz="3200" dirty="0"/>
              <a:t>Resources requested </a:t>
            </a:r>
          </a:p>
          <a:p>
            <a:pPr marL="915988" lvl="1" indent="-458788">
              <a:buFont typeface="Wingdings" pitchFamily="2" charset="2"/>
              <a:buChar char="q"/>
            </a:pPr>
            <a:r>
              <a:rPr lang="en-US" sz="3200" dirty="0"/>
              <a:t>Job size </a:t>
            </a:r>
          </a:p>
          <a:p>
            <a:pPr marL="915988" lvl="1" indent="-458788">
              <a:buFont typeface="Wingdings" pitchFamily="2" charset="2"/>
              <a:buChar char="q"/>
            </a:pPr>
            <a:r>
              <a:rPr lang="en-US" sz="3200" dirty="0"/>
              <a:t>QOS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DA342-8190-02EE-24FD-D5E0EC56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</a:t>
            </a:r>
          </a:p>
        </p:txBody>
      </p:sp>
    </p:spTree>
    <p:extLst>
      <p:ext uri="{BB962C8B-B14F-4D97-AF65-F5344CB8AC3E}">
        <p14:creationId xmlns:p14="http://schemas.microsoft.com/office/powerpoint/2010/main" val="416529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1CA18-C493-0B54-CE6E-D6F00E03F3B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46B1B2-3BB3-91C7-FA18-A2AE146EFDBD}"/>
              </a:ext>
            </a:extLst>
          </p:cNvPr>
          <p:cNvSpPr txBox="1"/>
          <p:nvPr/>
        </p:nvSpPr>
        <p:spPr>
          <a:xfrm>
            <a:off x="587829" y="3169185"/>
            <a:ext cx="11270796" cy="2774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Purpose: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This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function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shows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the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current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fair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share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priority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of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a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specified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user.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</a:p>
          <a:p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A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value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of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1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indicates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average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priority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compared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to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other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users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in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an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account.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</a:p>
          <a:p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A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value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of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&lt;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1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indicates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lower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than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average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priority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</a:p>
          <a:p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	(longer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than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average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queue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waits)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</a:p>
          <a:p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A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value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of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&gt;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1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indicates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higher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than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average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priority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</a:p>
          <a:p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	(shorter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than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average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queue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waits)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</a:p>
          <a:p>
            <a:endParaRPr lang="en-US" dirty="0">
              <a:effectLst/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  <a:p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Usage: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 err="1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levelfs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[</a:t>
            </a:r>
            <a:r>
              <a:rPr lang="en-US" dirty="0" err="1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userid</a:t>
            </a:r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]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</a:p>
          <a:p>
            <a:r>
              <a:rPr lang="en-US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Hint: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 err="1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levelfs</a:t>
            </a:r>
            <a:r>
              <a:rPr lang="en-US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dirty="0" err="1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ralphie</a:t>
            </a:r>
            <a:endParaRPr lang="en-US" dirty="0">
              <a:latin typeface="Source Code Pro Medium" panose="020B0309030403020204" pitchFamily="49" charset="0"/>
              <a:ea typeface="Source Code Pro Medium" panose="020B0309030403020204" pitchFamily="49" charset="0"/>
              <a:cs typeface="Posterama" panose="020B050402020002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66EF4-10D4-F269-E8BE-436FE99E2512}"/>
              </a:ext>
            </a:extLst>
          </p:cNvPr>
          <p:cNvSpPr txBox="1"/>
          <p:nvPr/>
        </p:nvSpPr>
        <p:spPr>
          <a:xfrm>
            <a:off x="587829" y="2340968"/>
            <a:ext cx="11270796" cy="691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$</a:t>
            </a:r>
            <a:r>
              <a:rPr lang="en-US" sz="2400" dirty="0">
                <a:solidFill>
                  <a:prstClr val="whit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levelfs</a:t>
            </a:r>
            <a:endParaRPr lang="en-US" sz="2400" dirty="0">
              <a:latin typeface="Source Code Pro Medium" panose="020B0309030403020204" pitchFamily="49" charset="0"/>
              <a:ea typeface="Source Code Pro Medium" panose="020B0309030403020204" pitchFamily="49" charset="0"/>
              <a:cs typeface="Posterama" panose="020B0504020200020000" pitchFamily="34" charset="0"/>
            </a:endParaRP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7F818F65-4804-7122-0813-8BD4DB847BAC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10889796" cy="69105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What is my priority?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DA342-8190-02EE-24FD-D5E0EC56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levelfs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69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1CA18-C493-0B54-CE6E-D6F00E03F3B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7F818F65-4804-7122-0813-8BD4DB847BAC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/>
          </a:p>
          <a:p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pic>
        <p:nvPicPr>
          <p:cNvPr id="7" name="Picture 6" descr="XDMoD Metrics on Demand and National Science Foundation logos">
            <a:extLst>
              <a:ext uri="{FF2B5EF4-FFF2-40B4-BE49-F238E27FC236}">
                <a16:creationId xmlns:a16="http://schemas.microsoft.com/office/drawing/2014/main" id="{2845E9CD-8E5B-0615-C957-6DBD623F6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265" y="184987"/>
            <a:ext cx="2933700" cy="1104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3DA342-8190-02EE-24FD-D5E0EC56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XDMoD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F63B096-217F-2ECC-31FE-6742E83874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" r="-1" b="765"/>
          <a:stretch/>
        </p:blipFill>
        <p:spPr>
          <a:xfrm>
            <a:off x="1978925" y="1536912"/>
            <a:ext cx="7752904" cy="40381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1B47CA-751F-AC27-A274-AF3882CE93EE}"/>
              </a:ext>
            </a:extLst>
          </p:cNvPr>
          <p:cNvSpPr txBox="1"/>
          <p:nvPr/>
        </p:nvSpPr>
        <p:spPr>
          <a:xfrm>
            <a:off x="3047432" y="5637468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https://xdmod.rc.colorado.edu/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59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1CA18-C493-0B54-CE6E-D6F00E03F3B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pic>
        <p:nvPicPr>
          <p:cNvPr id="9" name="Picture 8" descr="XDMoD Display menu with timeseries unchecked ">
            <a:extLst>
              <a:ext uri="{FF2B5EF4-FFF2-40B4-BE49-F238E27FC236}">
                <a16:creationId xmlns:a16="http://schemas.microsoft.com/office/drawing/2014/main" id="{9B23A2CD-2DD5-702D-0999-BEA18D97B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312" y="1747611"/>
            <a:ext cx="5542446" cy="34629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797E1D-3496-68D0-66B2-55DFB190F07E}"/>
              </a:ext>
            </a:extLst>
          </p:cNvPr>
          <p:cNvSpPr txBox="1"/>
          <p:nvPr/>
        </p:nvSpPr>
        <p:spPr>
          <a:xfrm>
            <a:off x="5915294" y="5384218"/>
            <a:ext cx="5508171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Display Menu: timeseries unchecked</a:t>
            </a:r>
          </a:p>
        </p:txBody>
      </p:sp>
      <p:pic>
        <p:nvPicPr>
          <p:cNvPr id="7" name="Picture 6" descr="XDMoD Display Menu showing timeseries checked">
            <a:extLst>
              <a:ext uri="{FF2B5EF4-FFF2-40B4-BE49-F238E27FC236}">
                <a16:creationId xmlns:a16="http://schemas.microsoft.com/office/drawing/2014/main" id="{4A850AFF-7FC3-3069-242D-5E4A684FF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42" y="1747611"/>
            <a:ext cx="5596758" cy="34502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AB7A34-36FF-8007-CE76-94531D23F1CD}"/>
              </a:ext>
            </a:extLst>
          </p:cNvPr>
          <p:cNvSpPr txBox="1"/>
          <p:nvPr/>
        </p:nvSpPr>
        <p:spPr>
          <a:xfrm>
            <a:off x="587829" y="5373511"/>
            <a:ext cx="5508171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Display Menu: timeseries checked (default)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DA342-8190-02EE-24FD-D5E0EC56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XDMoD</a:t>
            </a:r>
            <a:r>
              <a:rPr lang="en-US" dirty="0"/>
              <a:t> Display Menu Defaults</a:t>
            </a:r>
          </a:p>
        </p:txBody>
      </p:sp>
    </p:spTree>
    <p:extLst>
      <p:ext uri="{BB962C8B-B14F-4D97-AF65-F5344CB8AC3E}">
        <p14:creationId xmlns:p14="http://schemas.microsoft.com/office/powerpoint/2010/main" val="1826013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1CA18-C493-0B54-CE6E-D6F00E03F3B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pic>
        <p:nvPicPr>
          <p:cNvPr id="10" name="Picture 9" descr="XDMoD filter feature, showing Slurm allocations as PI">
            <a:extLst>
              <a:ext uri="{FF2B5EF4-FFF2-40B4-BE49-F238E27FC236}">
                <a16:creationId xmlns:a16="http://schemas.microsoft.com/office/drawing/2014/main" id="{E0EDF66D-052F-FE37-C21A-759F927D6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560" y="1647448"/>
            <a:ext cx="4663611" cy="357115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797E1D-3496-68D0-66B2-55DFB190F07E}"/>
              </a:ext>
            </a:extLst>
          </p:cNvPr>
          <p:cNvSpPr txBox="1"/>
          <p:nvPr/>
        </p:nvSpPr>
        <p:spPr>
          <a:xfrm>
            <a:off x="6518279" y="5271673"/>
            <a:ext cx="5508171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Filter and search</a:t>
            </a:r>
          </a:p>
        </p:txBody>
      </p:sp>
      <p:pic>
        <p:nvPicPr>
          <p:cNvPr id="6" name="Picture 5" descr="XDMoD Drilldown menu showing PI ">
            <a:extLst>
              <a:ext uri="{FF2B5EF4-FFF2-40B4-BE49-F238E27FC236}">
                <a16:creationId xmlns:a16="http://schemas.microsoft.com/office/drawing/2014/main" id="{C374D530-62D4-8248-B82A-281EE0E77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9" y="1788864"/>
            <a:ext cx="6071793" cy="34290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AB7A34-36FF-8007-CE76-94531D23F1CD}"/>
              </a:ext>
            </a:extLst>
          </p:cNvPr>
          <p:cNvSpPr txBox="1"/>
          <p:nvPr/>
        </p:nvSpPr>
        <p:spPr>
          <a:xfrm>
            <a:off x="587829" y="5275035"/>
            <a:ext cx="550817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Click on a data point to see Drilldown menu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(PI = </a:t>
            </a:r>
            <a:r>
              <a:rPr lang="en-US" sz="2000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Slurm</a:t>
            </a:r>
            <a:r>
              <a:rPr lang="en-US" sz="20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allocation)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DA342-8190-02EE-24FD-D5E0EC56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XDMoD</a:t>
            </a:r>
            <a:r>
              <a:rPr lang="en-US" dirty="0"/>
              <a:t> Drilldown and Filter</a:t>
            </a:r>
          </a:p>
        </p:txBody>
      </p:sp>
    </p:spTree>
    <p:extLst>
      <p:ext uri="{BB962C8B-B14F-4D97-AF65-F5344CB8AC3E}">
        <p14:creationId xmlns:p14="http://schemas.microsoft.com/office/powerpoint/2010/main" val="4110200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645715" y="2576842"/>
            <a:ext cx="7010400" cy="17043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Website: </a:t>
            </a:r>
            <a:r>
              <a:rPr lang="en-US" sz="2400" u="sng" dirty="0">
                <a:solidFill>
                  <a:schemeClr val="hlink"/>
                </a:solidFill>
                <a:ea typeface="Arial"/>
                <a:cs typeface="Arial"/>
                <a:hlinkClick r:id="rId3"/>
              </a:rPr>
              <a:t>www.rc.colorado.edu</a:t>
            </a:r>
            <a:endParaRPr lang="en-US" sz="2400" dirty="0">
              <a:solidFill>
                <a:schemeClr val="hlink"/>
              </a:solidFill>
              <a:ea typeface="Arial"/>
              <a:cs typeface="Arial"/>
            </a:endParaRPr>
          </a:p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Documentation:</a:t>
            </a:r>
            <a:r>
              <a:rPr lang="en-US" sz="2400" dirty="0">
                <a:ea typeface="Arial"/>
                <a:cs typeface="Arial"/>
              </a:rPr>
              <a:t> </a:t>
            </a:r>
            <a:r>
              <a:rPr lang="en-US" sz="2400" dirty="0">
                <a:ea typeface="Arial"/>
                <a:cs typeface="Arial"/>
                <a:hlinkClick r:id="rId4"/>
              </a:rPr>
              <a:t>https://curc.readthedocs.io</a:t>
            </a:r>
            <a:r>
              <a:rPr lang="en-US" sz="2400" dirty="0">
                <a:ea typeface="Arial"/>
                <a:cs typeface="Arial"/>
              </a:rPr>
              <a:t> </a:t>
            </a:r>
          </a:p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Helpdesk:</a:t>
            </a:r>
            <a:r>
              <a:rPr lang="en-US" sz="2400" dirty="0">
                <a:ea typeface="Arial"/>
                <a:cs typeface="Arial"/>
              </a:rPr>
              <a:t> </a:t>
            </a:r>
            <a:r>
              <a:rPr lang="en-US" sz="2400" u="sng" dirty="0">
                <a:solidFill>
                  <a:schemeClr val="hlink"/>
                </a:solidFill>
                <a:ea typeface="Arial"/>
                <a:cs typeface="Arial"/>
                <a:hlinkClick r:id="rId5"/>
              </a:rPr>
              <a:t>rc-help@colorado.edu</a:t>
            </a:r>
            <a:endParaRPr lang="en-US" sz="2400" u="sng" dirty="0">
              <a:solidFill>
                <a:schemeClr val="hlink"/>
              </a:solidFill>
              <a:ea typeface="Arial"/>
              <a:cs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EE983C-BF7D-9FDC-C0C2-904D80A68007}"/>
              </a:ext>
            </a:extLst>
          </p:cNvPr>
          <p:cNvGrpSpPr/>
          <p:nvPr/>
        </p:nvGrpSpPr>
        <p:grpSpPr>
          <a:xfrm>
            <a:off x="7565968" y="2331720"/>
            <a:ext cx="3931920" cy="2194560"/>
            <a:chOff x="2734356" y="510892"/>
            <a:chExt cx="3931920" cy="2194560"/>
          </a:xfrm>
        </p:grpSpPr>
        <p:pic>
          <p:nvPicPr>
            <p:cNvPr id="9" name="Picture 8" descr="A black and gold logo&#10;&#10;Description automatically generated">
              <a:extLst>
                <a:ext uri="{FF2B5EF4-FFF2-40B4-BE49-F238E27FC236}">
                  <a16:creationId xmlns:a16="http://schemas.microsoft.com/office/drawing/2014/main" id="{7FB1F572-2B82-EC63-473F-35770E4B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649" y="693772"/>
              <a:ext cx="3571335" cy="1828800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D607CAF-4F62-005D-FDF3-5BB59B1A5EF9}"/>
                </a:ext>
              </a:extLst>
            </p:cNvPr>
            <p:cNvSpPr/>
            <p:nvPr/>
          </p:nvSpPr>
          <p:spPr>
            <a:xfrm>
              <a:off x="2734356" y="510892"/>
              <a:ext cx="3931920" cy="2194560"/>
            </a:xfrm>
            <a:prstGeom prst="roundRect">
              <a:avLst>
                <a:gd name="adj" fmla="val 899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CE29C41-6B27-6F60-8168-62581B12D518}"/>
              </a:ext>
            </a:extLst>
          </p:cNvPr>
          <p:cNvSpPr txBox="1">
            <a:spLocks/>
          </p:cNvSpPr>
          <p:nvPr/>
        </p:nvSpPr>
        <p:spPr>
          <a:xfrm>
            <a:off x="8229600" y="63246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2" name="Google Shape;97;p14">
            <a:extLst>
              <a:ext uri="{FF2B5EF4-FFF2-40B4-BE49-F238E27FC236}">
                <a16:creationId xmlns:a16="http://schemas.microsoft.com/office/drawing/2014/main" id="{75FC2BCD-1B8E-746B-02DE-C6FF707B2466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25263" b="8608"/>
          <a:stretch/>
        </p:blipFill>
        <p:spPr>
          <a:xfrm>
            <a:off x="0" y="1112"/>
            <a:ext cx="12192282" cy="6067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3021625" y="153436"/>
            <a:ext cx="614874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73" y="1072467"/>
            <a:ext cx="8664818" cy="4297680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715343" y="289671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4142511" y="289522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14274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007417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707483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John </a:t>
            </a:r>
          </a:p>
          <a:p>
            <a:pPr algn="ctr"/>
            <a:r>
              <a:rPr lang="en-US" sz="1600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4139225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495296" y="5400138"/>
            <a:ext cx="138511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8989440" y="540013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Ragan </a:t>
            </a:r>
          </a:p>
          <a:p>
            <a:pPr algn="ctr"/>
            <a:r>
              <a:rPr lang="en-US" sz="1600" dirty="0"/>
              <a:t>Lee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534D10-69EC-215C-F4E5-4E27DD2E286D}"/>
              </a:ext>
            </a:extLst>
          </p:cNvPr>
          <p:cNvSpPr txBox="1">
            <a:spLocks/>
          </p:cNvSpPr>
          <p:nvPr/>
        </p:nvSpPr>
        <p:spPr>
          <a:xfrm>
            <a:off x="8229600" y="63246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8" name="Google Shape;97;p14">
            <a:extLst>
              <a:ext uri="{FF2B5EF4-FFF2-40B4-BE49-F238E27FC236}">
                <a16:creationId xmlns:a16="http://schemas.microsoft.com/office/drawing/2014/main" id="{0FECBD2D-F13A-777C-692C-18C37A4D7A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754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337C-D69C-B4A1-BD64-0DBF40309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0DE3205-7CAF-614B-04EE-795134EC2848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</a:rPr>
              <a:t>Calculate your resource usage/consumption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</a:rPr>
              <a:t>View average wait times in the CURC queues </a:t>
            </a:r>
            <a:endParaRPr lang="en-US" sz="3200" dirty="0"/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</a:rPr>
              <a:t>Find your relative "priority” 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</a:rPr>
              <a:t>Check the efficiency of your research workflows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7E4113-4BD9-6DFA-1325-CD04966BBDE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7" name="Google Shape;97;p14">
            <a:extLst>
              <a:ext uri="{FF2B5EF4-FFF2-40B4-BE49-F238E27FC236}">
                <a16:creationId xmlns:a16="http://schemas.microsoft.com/office/drawing/2014/main" id="{CCCF535E-F2E8-13D6-D04F-6B948EE9E272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09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3BD19-8341-FE71-41B2-FB5FFC002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3C710-A345-4173-B8B9-B6C3CD3A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723E5-3430-99AB-50EF-5B9F5F173EF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6" name="Google Shape;97;p14">
            <a:extLst>
              <a:ext uri="{FF2B5EF4-FFF2-40B4-BE49-F238E27FC236}">
                <a16:creationId xmlns:a16="http://schemas.microsoft.com/office/drawing/2014/main" id="{275F4549-1FF4-3F57-7679-E950B758ED9F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5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AE8E643-5B37-FB0C-7112-04862850912A}"/>
              </a:ext>
            </a:extLst>
          </p:cNvPr>
          <p:cNvSpPr/>
          <p:nvPr/>
        </p:nvSpPr>
        <p:spPr>
          <a:xfrm>
            <a:off x="2272350" y="1828800"/>
            <a:ext cx="3200400" cy="320040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CE6907-3318-0D28-A9D3-C8477BC8648A}"/>
              </a:ext>
            </a:extLst>
          </p:cNvPr>
          <p:cNvSpPr/>
          <p:nvPr/>
        </p:nvSpPr>
        <p:spPr>
          <a:xfrm>
            <a:off x="6792034" y="1828800"/>
            <a:ext cx="3200400" cy="320040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E1EDA-8D3B-CCA5-A5AC-F77FB2C075E9}"/>
              </a:ext>
            </a:extLst>
          </p:cNvPr>
          <p:cNvSpPr txBox="1"/>
          <p:nvPr/>
        </p:nvSpPr>
        <p:spPr>
          <a:xfrm>
            <a:off x="3611100" y="1910687"/>
            <a:ext cx="522900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60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1</a:t>
            </a:r>
            <a:endParaRPr lang="en-US" sz="2800" b="1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BF2CA-2633-ED34-98B6-58A520B0CA3C}"/>
              </a:ext>
            </a:extLst>
          </p:cNvPr>
          <p:cNvSpPr txBox="1"/>
          <p:nvPr/>
        </p:nvSpPr>
        <p:spPr>
          <a:xfrm>
            <a:off x="8045825" y="1910686"/>
            <a:ext cx="692818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60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2</a:t>
            </a:r>
            <a:endParaRPr lang="en-US" sz="2800" b="1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65CB28-DFA1-A0F5-7D55-A6582828C1EE}"/>
              </a:ext>
            </a:extLst>
          </p:cNvPr>
          <p:cNvSpPr txBox="1"/>
          <p:nvPr/>
        </p:nvSpPr>
        <p:spPr>
          <a:xfrm>
            <a:off x="2531477" y="4234218"/>
            <a:ext cx="2682145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slurmtools</a:t>
            </a:r>
            <a:endParaRPr lang="en-US" sz="40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32AE58-E6E1-9DEE-0D2C-1CCFC6B37235}"/>
              </a:ext>
            </a:extLst>
          </p:cNvPr>
          <p:cNvSpPr txBox="1"/>
          <p:nvPr/>
        </p:nvSpPr>
        <p:spPr>
          <a:xfrm>
            <a:off x="7387793" y="4234218"/>
            <a:ext cx="2008883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XDMoD</a:t>
            </a:r>
            <a:endParaRPr lang="en-US" sz="40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227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31AB8-06F1-39B9-FB62-44512D4A5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B787-9AA0-5C48-4A45-C53FFD19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EB97D-1ED9-538F-B36D-2426EF015BB3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6" name="Google Shape;97;p14">
            <a:extLst>
              <a:ext uri="{FF2B5EF4-FFF2-40B4-BE49-F238E27FC236}">
                <a16:creationId xmlns:a16="http://schemas.microsoft.com/office/drawing/2014/main" id="{EAA3C250-9947-42E4-6236-FA120F70D052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6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ABA01C1-2CA6-D7CF-F358-8CCF4488F4BB}"/>
              </a:ext>
            </a:extLst>
          </p:cNvPr>
          <p:cNvSpPr/>
          <p:nvPr/>
        </p:nvSpPr>
        <p:spPr>
          <a:xfrm>
            <a:off x="2272350" y="1828800"/>
            <a:ext cx="3200400" cy="320040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0CC0381-C672-3196-097B-97BF1FE38643}"/>
              </a:ext>
            </a:extLst>
          </p:cNvPr>
          <p:cNvSpPr/>
          <p:nvPr/>
        </p:nvSpPr>
        <p:spPr>
          <a:xfrm>
            <a:off x="6792034" y="1828800"/>
            <a:ext cx="3200400" cy="320040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D7266-526E-7CE6-C9AC-BF110312544C}"/>
              </a:ext>
            </a:extLst>
          </p:cNvPr>
          <p:cNvSpPr txBox="1"/>
          <p:nvPr/>
        </p:nvSpPr>
        <p:spPr>
          <a:xfrm>
            <a:off x="3611100" y="1910687"/>
            <a:ext cx="522900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60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1</a:t>
            </a:r>
            <a:endParaRPr lang="en-US" sz="2800" b="1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6CE70E-995D-AF8E-4EB3-0E32B6BC8F68}"/>
              </a:ext>
            </a:extLst>
          </p:cNvPr>
          <p:cNvSpPr txBox="1"/>
          <p:nvPr/>
        </p:nvSpPr>
        <p:spPr>
          <a:xfrm>
            <a:off x="8045825" y="1910686"/>
            <a:ext cx="692818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60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2</a:t>
            </a:r>
            <a:endParaRPr lang="en-US" sz="2800" b="1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445FF-B347-04C1-1B86-4EF695C6304D}"/>
              </a:ext>
            </a:extLst>
          </p:cNvPr>
          <p:cNvSpPr txBox="1"/>
          <p:nvPr/>
        </p:nvSpPr>
        <p:spPr>
          <a:xfrm>
            <a:off x="2531477" y="4234218"/>
            <a:ext cx="2682145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slurmtools</a:t>
            </a:r>
            <a:endParaRPr lang="en-US" sz="40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BB7FD-268C-B0AB-0B53-CDB85BC23AC2}"/>
              </a:ext>
            </a:extLst>
          </p:cNvPr>
          <p:cNvSpPr txBox="1"/>
          <p:nvPr/>
        </p:nvSpPr>
        <p:spPr>
          <a:xfrm>
            <a:off x="7387793" y="4234218"/>
            <a:ext cx="2008883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XDMoD</a:t>
            </a:r>
            <a:endParaRPr lang="en-US" sz="40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9" name="Graphic 8" descr="Programmer female with solid fill">
            <a:extLst>
              <a:ext uri="{FF2B5EF4-FFF2-40B4-BE49-F238E27FC236}">
                <a16:creationId xmlns:a16="http://schemas.microsoft.com/office/drawing/2014/main" id="{B122AA62-EE6D-6225-F91E-FB89FD804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1029" y="2771178"/>
            <a:ext cx="1463040" cy="146304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E77A43E-489B-7F64-FBAB-877FF2C09756}"/>
              </a:ext>
            </a:extLst>
          </p:cNvPr>
          <p:cNvGrpSpPr/>
          <p:nvPr/>
        </p:nvGrpSpPr>
        <p:grpSpPr>
          <a:xfrm>
            <a:off x="7394898" y="2892311"/>
            <a:ext cx="1994672" cy="1220773"/>
            <a:chOff x="838200" y="2198126"/>
            <a:chExt cx="1994672" cy="1046573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EAD3F-AF97-A880-27FA-50B9EE18CE9A}"/>
                </a:ext>
              </a:extLst>
            </p:cNvPr>
            <p:cNvSpPr/>
            <p:nvPr/>
          </p:nvSpPr>
          <p:spPr>
            <a:xfrm>
              <a:off x="838200" y="2198128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E9D5EA4-C473-D7E8-DF5E-2502D44E30BC}"/>
                </a:ext>
              </a:extLst>
            </p:cNvPr>
            <p:cNvSpPr/>
            <p:nvPr/>
          </p:nvSpPr>
          <p:spPr>
            <a:xfrm>
              <a:off x="1575266" y="2198127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3D7CEF2-D9B7-BED9-EAD4-DBDD205817A6}"/>
                </a:ext>
              </a:extLst>
            </p:cNvPr>
            <p:cNvSpPr/>
            <p:nvPr/>
          </p:nvSpPr>
          <p:spPr>
            <a:xfrm>
              <a:off x="2312332" y="2198126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DF028EC-131D-7568-2DDD-05B85143B928}"/>
                </a:ext>
              </a:extLst>
            </p:cNvPr>
            <p:cNvSpPr/>
            <p:nvPr/>
          </p:nvSpPr>
          <p:spPr>
            <a:xfrm>
              <a:off x="1121609" y="2746249"/>
              <a:ext cx="1463888" cy="1542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593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descr="suuser">
            <a:extLst>
              <a:ext uri="{FF2B5EF4-FFF2-40B4-BE49-F238E27FC236}">
                <a16:creationId xmlns:a16="http://schemas.microsoft.com/office/drawing/2014/main" id="{E0F1FCBA-5B04-0AB0-9F60-05FEC991E3FF}"/>
              </a:ext>
            </a:extLst>
          </p:cNvPr>
          <p:cNvGrpSpPr>
            <a:grpSpLocks noChangeAspect="1"/>
          </p:cNvGrpSpPr>
          <p:nvPr/>
        </p:nvGrpSpPr>
        <p:grpSpPr>
          <a:xfrm>
            <a:off x="8104832" y="4009875"/>
            <a:ext cx="1920240" cy="1677319"/>
            <a:chOff x="6749142" y="1850570"/>
            <a:chExt cx="1807029" cy="1578429"/>
          </a:xfrm>
        </p:grpSpPr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3C7A40FC-636A-120D-81A9-5B4EE11B0E17}"/>
                </a:ext>
              </a:extLst>
            </p:cNvPr>
            <p:cNvSpPr/>
            <p:nvPr/>
          </p:nvSpPr>
          <p:spPr>
            <a:xfrm>
              <a:off x="6749142" y="1850570"/>
              <a:ext cx="1807029" cy="1578429"/>
            </a:xfrm>
            <a:prstGeom prst="hexagon">
              <a:avLst/>
            </a:prstGeom>
            <a:solidFill>
              <a:srgbClr val="FABE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22081C-9D73-846D-6D02-1D48AC91A533}"/>
                </a:ext>
              </a:extLst>
            </p:cNvPr>
            <p:cNvSpPr txBox="1"/>
            <p:nvPr/>
          </p:nvSpPr>
          <p:spPr>
            <a:xfrm>
              <a:off x="6890656" y="2416805"/>
              <a:ext cx="1524000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2400" dirty="0" err="1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rPr>
                <a:t>seff</a:t>
              </a:r>
              <a:endPara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endParaRPr>
            </a:p>
          </p:txBody>
        </p:sp>
      </p:grpSp>
      <p:grpSp>
        <p:nvGrpSpPr>
          <p:cNvPr id="13" name="Group 12" descr="suuser">
            <a:extLst>
              <a:ext uri="{FF2B5EF4-FFF2-40B4-BE49-F238E27FC236}">
                <a16:creationId xmlns:a16="http://schemas.microsoft.com/office/drawing/2014/main" id="{A78F85BA-34CC-B12C-EA30-9C91AC53ABB7}"/>
              </a:ext>
            </a:extLst>
          </p:cNvPr>
          <p:cNvGrpSpPr>
            <a:grpSpLocks noChangeAspect="1"/>
          </p:cNvGrpSpPr>
          <p:nvPr/>
        </p:nvGrpSpPr>
        <p:grpSpPr>
          <a:xfrm>
            <a:off x="8104832" y="426217"/>
            <a:ext cx="1920240" cy="1677319"/>
            <a:chOff x="6749142" y="1850570"/>
            <a:chExt cx="1807029" cy="1578429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8CE4B6EE-01B7-142A-07CC-D5B5919BBE24}"/>
                </a:ext>
              </a:extLst>
            </p:cNvPr>
            <p:cNvSpPr/>
            <p:nvPr/>
          </p:nvSpPr>
          <p:spPr>
            <a:xfrm>
              <a:off x="6749142" y="1850570"/>
              <a:ext cx="1807029" cy="1578429"/>
            </a:xfrm>
            <a:prstGeom prst="hexagon">
              <a:avLst/>
            </a:prstGeom>
            <a:solidFill>
              <a:srgbClr val="FABE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A7637F-CCAB-A728-1867-7BCB889545F3}"/>
                </a:ext>
              </a:extLst>
            </p:cNvPr>
            <p:cNvSpPr txBox="1"/>
            <p:nvPr/>
          </p:nvSpPr>
          <p:spPr>
            <a:xfrm>
              <a:off x="6890656" y="2416805"/>
              <a:ext cx="1524000" cy="83099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2400" dirty="0" err="1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rPr>
                <a:t>seff</a:t>
              </a:r>
              <a:r>
                <a:rPr lang="en-US" sz="2400" dirty="0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rPr>
                <a:t>-array</a:t>
              </a:r>
            </a:p>
          </p:txBody>
        </p:sp>
      </p:grpSp>
      <p:grpSp>
        <p:nvGrpSpPr>
          <p:cNvPr id="19" name="Group 18" descr="suuser">
            <a:extLst>
              <a:ext uri="{FF2B5EF4-FFF2-40B4-BE49-F238E27FC236}">
                <a16:creationId xmlns:a16="http://schemas.microsoft.com/office/drawing/2014/main" id="{3CFBE9E2-B648-DD32-64BF-FEDDFADEE1BA}"/>
              </a:ext>
            </a:extLst>
          </p:cNvPr>
          <p:cNvGrpSpPr>
            <a:grpSpLocks noChangeAspect="1"/>
          </p:cNvGrpSpPr>
          <p:nvPr/>
        </p:nvGrpSpPr>
        <p:grpSpPr>
          <a:xfrm>
            <a:off x="9715693" y="3122437"/>
            <a:ext cx="1920240" cy="1677319"/>
            <a:chOff x="6749142" y="1850570"/>
            <a:chExt cx="1807029" cy="1578429"/>
          </a:xfrm>
        </p:grpSpPr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D15C742F-41AD-3A2D-0144-A391D7A1A60A}"/>
                </a:ext>
              </a:extLst>
            </p:cNvPr>
            <p:cNvSpPr/>
            <p:nvPr/>
          </p:nvSpPr>
          <p:spPr>
            <a:xfrm>
              <a:off x="6749142" y="1850570"/>
              <a:ext cx="1807029" cy="1578429"/>
            </a:xfrm>
            <a:prstGeom prst="hexagon">
              <a:avLst/>
            </a:prstGeom>
            <a:solidFill>
              <a:srgbClr val="FABE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F4EB0F-2DD6-E222-DB19-BAAF89A8654E}"/>
                </a:ext>
              </a:extLst>
            </p:cNvPr>
            <p:cNvSpPr txBox="1"/>
            <p:nvPr/>
          </p:nvSpPr>
          <p:spPr>
            <a:xfrm>
              <a:off x="6890656" y="2416805"/>
              <a:ext cx="1524000" cy="34648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2400" dirty="0" err="1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rPr>
                <a:t>levelfs</a:t>
              </a:r>
              <a:endPara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endParaRPr>
            </a:p>
          </p:txBody>
        </p:sp>
      </p:grpSp>
      <p:grpSp>
        <p:nvGrpSpPr>
          <p:cNvPr id="16" name="Group 15" descr="suuser">
            <a:extLst>
              <a:ext uri="{FF2B5EF4-FFF2-40B4-BE49-F238E27FC236}">
                <a16:creationId xmlns:a16="http://schemas.microsoft.com/office/drawing/2014/main" id="{2D7A1244-C295-15E1-63CE-5E1708656DC9}"/>
              </a:ext>
            </a:extLst>
          </p:cNvPr>
          <p:cNvGrpSpPr>
            <a:grpSpLocks noChangeAspect="1"/>
          </p:cNvGrpSpPr>
          <p:nvPr/>
        </p:nvGrpSpPr>
        <p:grpSpPr>
          <a:xfrm>
            <a:off x="6493971" y="1318406"/>
            <a:ext cx="1920240" cy="1677319"/>
            <a:chOff x="6749142" y="1850570"/>
            <a:chExt cx="1807029" cy="1578429"/>
          </a:xfrm>
        </p:grpSpPr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833E4A08-8BEA-6B87-2589-1E7FF51407BC}"/>
                </a:ext>
              </a:extLst>
            </p:cNvPr>
            <p:cNvSpPr/>
            <p:nvPr/>
          </p:nvSpPr>
          <p:spPr>
            <a:xfrm>
              <a:off x="6749142" y="1850570"/>
              <a:ext cx="1807029" cy="1578429"/>
            </a:xfrm>
            <a:prstGeom prst="hexagon">
              <a:avLst/>
            </a:prstGeom>
            <a:solidFill>
              <a:srgbClr val="FABE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F31B84-E10B-B12E-0A8D-814032A79C09}"/>
                </a:ext>
              </a:extLst>
            </p:cNvPr>
            <p:cNvSpPr txBox="1"/>
            <p:nvPr/>
          </p:nvSpPr>
          <p:spPr>
            <a:xfrm>
              <a:off x="6890656" y="2416805"/>
              <a:ext cx="1524000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2400" dirty="0" err="1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rPr>
                <a:t>suacct</a:t>
              </a:r>
              <a:endPara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endParaRPr>
            </a:p>
          </p:txBody>
        </p:sp>
      </p:grpSp>
      <p:grpSp>
        <p:nvGrpSpPr>
          <p:cNvPr id="25" name="Group 24" descr="suuser">
            <a:extLst>
              <a:ext uri="{FF2B5EF4-FFF2-40B4-BE49-F238E27FC236}">
                <a16:creationId xmlns:a16="http://schemas.microsoft.com/office/drawing/2014/main" id="{09061236-A537-923A-DDD4-3A1E84AC521B}"/>
              </a:ext>
            </a:extLst>
          </p:cNvPr>
          <p:cNvGrpSpPr>
            <a:grpSpLocks noChangeAspect="1"/>
          </p:cNvGrpSpPr>
          <p:nvPr/>
        </p:nvGrpSpPr>
        <p:grpSpPr>
          <a:xfrm>
            <a:off x="6493971" y="3131461"/>
            <a:ext cx="1920240" cy="1677319"/>
            <a:chOff x="6749142" y="1850570"/>
            <a:chExt cx="1807029" cy="1578429"/>
          </a:xfrm>
        </p:grpSpPr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81640857-8C72-9BC8-3B7F-E65DD72FE683}"/>
                </a:ext>
              </a:extLst>
            </p:cNvPr>
            <p:cNvSpPr/>
            <p:nvPr/>
          </p:nvSpPr>
          <p:spPr>
            <a:xfrm>
              <a:off x="6749142" y="1850570"/>
              <a:ext cx="1807029" cy="1578429"/>
            </a:xfrm>
            <a:prstGeom prst="hexagon">
              <a:avLst/>
            </a:prstGeom>
            <a:solidFill>
              <a:srgbClr val="FABE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D05B85-B990-9502-6074-D82B4AFB8B3D}"/>
                </a:ext>
              </a:extLst>
            </p:cNvPr>
            <p:cNvSpPr txBox="1"/>
            <p:nvPr/>
          </p:nvSpPr>
          <p:spPr>
            <a:xfrm>
              <a:off x="6890656" y="2416805"/>
              <a:ext cx="1524000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2400" dirty="0" err="1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rPr>
                <a:t>suuser</a:t>
              </a:r>
              <a:endPara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endParaRPr>
            </a:p>
          </p:txBody>
        </p:sp>
      </p:grpSp>
      <p:grpSp>
        <p:nvGrpSpPr>
          <p:cNvPr id="9" name="Group 8" descr="suuser">
            <a:extLst>
              <a:ext uri="{FF2B5EF4-FFF2-40B4-BE49-F238E27FC236}">
                <a16:creationId xmlns:a16="http://schemas.microsoft.com/office/drawing/2014/main" id="{345DD230-50EA-BB3A-174C-80D10388CEF2}"/>
              </a:ext>
            </a:extLst>
          </p:cNvPr>
          <p:cNvGrpSpPr>
            <a:grpSpLocks noChangeAspect="1"/>
          </p:cNvGrpSpPr>
          <p:nvPr/>
        </p:nvGrpSpPr>
        <p:grpSpPr>
          <a:xfrm>
            <a:off x="9725424" y="1313302"/>
            <a:ext cx="1920240" cy="1677319"/>
            <a:chOff x="6749142" y="1850570"/>
            <a:chExt cx="1807029" cy="1578429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FBF0C766-396A-CB2D-6BAC-5BB37FC013AC}"/>
                </a:ext>
              </a:extLst>
            </p:cNvPr>
            <p:cNvSpPr/>
            <p:nvPr/>
          </p:nvSpPr>
          <p:spPr>
            <a:xfrm>
              <a:off x="6749142" y="1850570"/>
              <a:ext cx="1807029" cy="1578429"/>
            </a:xfrm>
            <a:prstGeom prst="hexagon">
              <a:avLst/>
            </a:prstGeom>
            <a:solidFill>
              <a:srgbClr val="FABE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BB3567-D984-E5A6-855B-FB84232C8CD2}"/>
                </a:ext>
              </a:extLst>
            </p:cNvPr>
            <p:cNvSpPr txBox="1"/>
            <p:nvPr/>
          </p:nvSpPr>
          <p:spPr>
            <a:xfrm>
              <a:off x="6890656" y="2416805"/>
              <a:ext cx="1524000" cy="34648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2400" dirty="0" err="1"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rPr>
                <a:t>jobstats</a:t>
              </a:r>
              <a:endParaRPr lang="en-US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endParaRPr>
            </a:p>
          </p:txBody>
        </p:sp>
      </p:grpSp>
      <p:sp>
        <p:nvSpPr>
          <p:cNvPr id="6" name="Title 18">
            <a:extLst>
              <a:ext uri="{FF2B5EF4-FFF2-40B4-BE49-F238E27FC236}">
                <a16:creationId xmlns:a16="http://schemas.microsoft.com/office/drawing/2014/main" id="{1A396667-9E17-3395-92B6-B900F660F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7024" y="2561856"/>
            <a:ext cx="2766126" cy="1033715"/>
          </a:xfrm>
        </p:spPr>
        <p:txBody>
          <a:bodyPr/>
          <a:lstStyle/>
          <a:p>
            <a:pPr algn="ctr"/>
            <a:r>
              <a:rPr lang="en-US" altLang="zh-CN" sz="2800" b="0" dirty="0">
                <a:latin typeface="+mn-lt"/>
              </a:rPr>
              <a:t>Available </a:t>
            </a:r>
            <a:br>
              <a:rPr lang="en-US" altLang="zh-CN" sz="2800" b="0" dirty="0">
                <a:latin typeface="+mn-lt"/>
              </a:rPr>
            </a:br>
            <a:r>
              <a:rPr lang="en-US" altLang="zh-CN" sz="2800" b="0" dirty="0">
                <a:latin typeface="+mn-lt"/>
              </a:rPr>
              <a:t>commands</a:t>
            </a:r>
            <a:endParaRPr lang="en-US" sz="2800" b="0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C653D6-5E79-BD7B-6118-6DA8D5DCE1C4}"/>
              </a:ext>
            </a:extLst>
          </p:cNvPr>
          <p:cNvSpPr txBox="1"/>
          <p:nvPr/>
        </p:nvSpPr>
        <p:spPr>
          <a:xfrm>
            <a:off x="634441" y="3607690"/>
            <a:ext cx="5228246" cy="17851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$</a:t>
            </a:r>
            <a:r>
              <a:rPr lang="en-US" sz="2400" dirty="0">
                <a:solidFill>
                  <a:prstClr val="whit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module load 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slurm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/alpine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$ module load 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slurmtools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B2BCC-5E4A-0806-D9F2-55C540E42E61}"/>
              </a:ext>
            </a:extLst>
          </p:cNvPr>
          <p:cNvSpPr txBox="1"/>
          <p:nvPr/>
        </p:nvSpPr>
        <p:spPr>
          <a:xfrm>
            <a:off x="603066" y="1950199"/>
            <a:ext cx="5259621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200" b="0" i="0" dirty="0">
                <a:effectLst/>
              </a:rPr>
              <a:t>A module that loads a collection of functions to assess recent usage statistics</a:t>
            </a:r>
            <a:endParaRPr lang="en-US" sz="3200" dirty="0"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DA342-8190-02EE-24FD-D5E0EC56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slurmtools</a:t>
            </a:r>
            <a:r>
              <a:rPr lang="en-US" dirty="0"/>
              <a:t> Module</a:t>
            </a:r>
          </a:p>
        </p:txBody>
      </p:sp>
      <p:sp>
        <p:nvSpPr>
          <p:cNvPr id="3" name="Google Shape;97;p14">
            <a:extLst>
              <a:ext uri="{FF2B5EF4-FFF2-40B4-BE49-F238E27FC236}">
                <a16:creationId xmlns:a16="http://schemas.microsoft.com/office/drawing/2014/main" id="{A909678E-A5BC-0E3A-093B-891734B73ADE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342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1CA18-C493-0B54-CE6E-D6F00E03F3B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46B1B2-3BB3-91C7-FA18-A2AE146EFDBD}"/>
              </a:ext>
            </a:extLst>
          </p:cNvPr>
          <p:cNvSpPr txBox="1"/>
          <p:nvPr/>
        </p:nvSpPr>
        <p:spPr>
          <a:xfrm>
            <a:off x="1019907" y="3254913"/>
            <a:ext cx="10083522" cy="2465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Purpose: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This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function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shows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statistics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for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each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job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run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by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a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specified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user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over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N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days.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>
              <a:effectLst/>
              <a:latin typeface="Source Code Pro Medium" panose="020B0309030403020204" pitchFamily="49" charset="0"/>
              <a:ea typeface="Source Code Pro Medium" panose="020B0309030403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Usage: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sz="2400" dirty="0" err="1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jobstats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[</a:t>
            </a:r>
            <a:r>
              <a:rPr lang="en-US" sz="2400" dirty="0" err="1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userid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]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[days,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default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5]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Hint: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sz="2400" dirty="0" err="1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jobstats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sz="2400" dirty="0" err="1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ralphie</a:t>
            </a: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 </a:t>
            </a:r>
            <a:r>
              <a:rPr lang="en-US" sz="2400" dirty="0">
                <a:effectLst/>
                <a:latin typeface="Source Code Pro Medium" panose="020B0309030403020204" pitchFamily="49" charset="0"/>
                <a:ea typeface="Source Code Pro Medium" panose="020B0309030403020204" pitchFamily="49" charset="0"/>
              </a:rPr>
              <a:t>15</a:t>
            </a:r>
            <a:endParaRPr lang="en-US" sz="2400" dirty="0">
              <a:latin typeface="Source Code Pro Medium" panose="020B0309030403020204" pitchFamily="49" charset="0"/>
              <a:ea typeface="Source Code Pro Medium" panose="020B0309030403020204" pitchFamily="49" charset="0"/>
              <a:cs typeface="Posterama" panose="020B050402020002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66EF4-10D4-F269-E8BE-436FE99E2512}"/>
              </a:ext>
            </a:extLst>
          </p:cNvPr>
          <p:cNvSpPr txBox="1"/>
          <p:nvPr/>
        </p:nvSpPr>
        <p:spPr>
          <a:xfrm>
            <a:off x="1019907" y="2351085"/>
            <a:ext cx="10083522" cy="691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$</a:t>
            </a:r>
            <a:r>
              <a:rPr lang="en-US" sz="2400" dirty="0">
                <a:solidFill>
                  <a:prstClr val="white"/>
                </a:solidFill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 </a:t>
            </a:r>
            <a:r>
              <a:rPr lang="en-US" sz="2400" dirty="0" err="1">
                <a:latin typeface="Source Code Pro Medium" panose="020B0309030403020204" pitchFamily="49" charset="0"/>
                <a:ea typeface="Source Code Pro Medium" panose="020B0309030403020204" pitchFamily="49" charset="0"/>
                <a:cs typeface="Posterama" panose="020B0504020200020000" pitchFamily="34" charset="0"/>
              </a:rPr>
              <a:t>jobstats</a:t>
            </a:r>
            <a:endParaRPr lang="en-US" sz="2400" dirty="0">
              <a:latin typeface="Source Code Pro Medium" panose="020B0309030403020204" pitchFamily="49" charset="0"/>
              <a:ea typeface="Source Code Pro Medium" panose="020B0309030403020204" pitchFamily="49" charset="0"/>
              <a:cs typeface="Posterama" panose="020B0504020200020000" pitchFamily="34" charset="0"/>
            </a:endParaRP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7F818F65-4804-7122-0813-8BD4DB847BAC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   What jobs have I run over the past N days?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DA342-8190-02EE-24FD-D5E0EC56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jobstats</a:t>
            </a:r>
            <a:endParaRPr lang="en-US" dirty="0"/>
          </a:p>
        </p:txBody>
      </p:sp>
      <p:sp>
        <p:nvSpPr>
          <p:cNvPr id="8" name="Google Shape;97;p14">
            <a:extLst>
              <a:ext uri="{FF2B5EF4-FFF2-40B4-BE49-F238E27FC236}">
                <a16:creationId xmlns:a16="http://schemas.microsoft.com/office/drawing/2014/main" id="{ABEA067E-C17A-E44C-5514-34763AC52BCE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597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1CA18-C493-0B54-CE6E-D6F00E03F3B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7F818F65-4804-7122-0813-8BD4DB847BAC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51102" y="3981075"/>
            <a:ext cx="10889796" cy="155558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Service units (SUs), sometimes called “core hours”, reflect the processing that a core performs in one hour modified by some scaling factor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DA342-8190-02EE-24FD-D5E0EC56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Units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FCD33D-588A-EE87-3D25-2D14FB7AE2B3}"/>
              </a:ext>
            </a:extLst>
          </p:cNvPr>
          <p:cNvGrpSpPr/>
          <p:nvPr/>
        </p:nvGrpSpPr>
        <p:grpSpPr>
          <a:xfrm>
            <a:off x="651102" y="1726130"/>
            <a:ext cx="10889796" cy="1965106"/>
            <a:chOff x="533669" y="2121917"/>
            <a:chExt cx="10889796" cy="1965106"/>
          </a:xfrm>
        </p:grpSpPr>
        <p:pic>
          <p:nvPicPr>
            <p:cNvPr id="6" name="Graphic 5" descr="Processor with solid fill">
              <a:extLst>
                <a:ext uri="{FF2B5EF4-FFF2-40B4-BE49-F238E27FC236}">
                  <a16:creationId xmlns:a16="http://schemas.microsoft.com/office/drawing/2014/main" id="{B24C0F77-8D2F-9155-EECA-9F3AF7009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47893" y="2244750"/>
              <a:ext cx="1828800" cy="18288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DF7497-C854-5C42-2CFC-BD3F8EBB98A4}"/>
                </a:ext>
              </a:extLst>
            </p:cNvPr>
            <p:cNvSpPr txBox="1"/>
            <p:nvPr/>
          </p:nvSpPr>
          <p:spPr>
            <a:xfrm>
              <a:off x="533669" y="2224975"/>
              <a:ext cx="10889796" cy="186204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1500" b="1" dirty="0">
                  <a:latin typeface="Consolas" panose="020B0609020204030204" pitchFamily="49" charset="0"/>
                  <a:ea typeface="微软雅黑"/>
                  <a:cs typeface="Consolas" panose="020B0609020204030204" pitchFamily="49" charset="0"/>
                </a:rPr>
                <a:t>SU</a:t>
              </a:r>
              <a:r>
                <a:rPr lang="en-US" sz="11500" b="1" baseline="-25000" dirty="0">
                  <a:latin typeface="Consolas" panose="020B0609020204030204" pitchFamily="49" charset="0"/>
                  <a:ea typeface="微软雅黑"/>
                  <a:cs typeface="Consolas" panose="020B0609020204030204" pitchFamily="49" charset="0"/>
                </a:rPr>
                <a:t> </a:t>
              </a:r>
              <a:r>
                <a:rPr lang="en-US" sz="11500" b="1" dirty="0">
                  <a:latin typeface="Consolas" panose="020B0609020204030204" pitchFamily="49" charset="0"/>
                  <a:ea typeface="微软雅黑"/>
                  <a:cs typeface="Consolas" panose="020B0609020204030204" pitchFamily="49" charset="0"/>
                </a:rPr>
                <a:t> =    x   </a:t>
              </a:r>
            </a:p>
          </p:txBody>
        </p:sp>
        <p:pic>
          <p:nvPicPr>
            <p:cNvPr id="9" name="Graphic 8" descr="Stopwatch with solid fill">
              <a:extLst>
                <a:ext uri="{FF2B5EF4-FFF2-40B4-BE49-F238E27FC236}">
                  <a16:creationId xmlns:a16="http://schemas.microsoft.com/office/drawing/2014/main" id="{B3C6D8D9-2167-276B-1058-238363031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62999" y="2121917"/>
              <a:ext cx="1828800" cy="1828800"/>
            </a:xfrm>
            <a:prstGeom prst="rect">
              <a:avLst/>
            </a:prstGeom>
          </p:spPr>
        </p:pic>
        <p:pic>
          <p:nvPicPr>
            <p:cNvPr id="11" name="Graphic 10" descr="Badge 1 with solid fill">
              <a:extLst>
                <a:ext uri="{FF2B5EF4-FFF2-40B4-BE49-F238E27FC236}">
                  <a16:creationId xmlns:a16="http://schemas.microsoft.com/office/drawing/2014/main" id="{537D2639-2CD4-F189-5406-23BA01F3D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98942" y="3429000"/>
              <a:ext cx="640080" cy="640080"/>
            </a:xfrm>
            <a:prstGeom prst="rect">
              <a:avLst/>
            </a:prstGeom>
          </p:spPr>
        </p:pic>
        <p:pic>
          <p:nvPicPr>
            <p:cNvPr id="12" name="Graphic 11" descr="Badge 1 with solid fill">
              <a:extLst>
                <a:ext uri="{FF2B5EF4-FFF2-40B4-BE49-F238E27FC236}">
                  <a16:creationId xmlns:a16="http://schemas.microsoft.com/office/drawing/2014/main" id="{9F593880-40DE-A2F2-D914-34F77A4ED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93437" y="3589678"/>
              <a:ext cx="457200" cy="457200"/>
            </a:xfrm>
            <a:prstGeom prst="rect">
              <a:avLst/>
            </a:prstGeom>
          </p:spPr>
        </p:pic>
        <p:pic>
          <p:nvPicPr>
            <p:cNvPr id="13" name="Graphic 12" descr="Badge 1 with solid fill">
              <a:extLst>
                <a:ext uri="{FF2B5EF4-FFF2-40B4-BE49-F238E27FC236}">
                  <a16:creationId xmlns:a16="http://schemas.microsoft.com/office/drawing/2014/main" id="{3D91E3A9-47AF-2B0F-8521-83BF2606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21963" y="3584901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80433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16c05727-aa75-4e4a-9b5f-8a80a1165891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230e9df3-be65-4c73-a93b-d1236ebd677e"/>
    <ds:schemaRef ds:uri="71af3243-3dd4-4a8d-8c0d-dd76da1f02a5"/>
    <ds:schemaRef ds:uri="http://schemas.microsoft.com/sharepoint/v3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Custom​​</Template>
  <TotalTime>3104</TotalTime>
  <Words>667</Words>
  <Application>Microsoft Macintosh PowerPoint</Application>
  <PresentationFormat>Widescreen</PresentationFormat>
  <Paragraphs>152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等线</vt:lpstr>
      <vt:lpstr>微软雅黑</vt:lpstr>
      <vt:lpstr>Abadi</vt:lpstr>
      <vt:lpstr>Arial</vt:lpstr>
      <vt:lpstr>Arial Black</vt:lpstr>
      <vt:lpstr>Atkinson Hyperlegible</vt:lpstr>
      <vt:lpstr>Calibri</vt:lpstr>
      <vt:lpstr>Consolas</vt:lpstr>
      <vt:lpstr>Helvetica Neue</vt:lpstr>
      <vt:lpstr>Posterama</vt:lpstr>
      <vt:lpstr>Posterama Text Black</vt:lpstr>
      <vt:lpstr>Posterama Text SemiBold</vt:lpstr>
      <vt:lpstr>Source Code Pro Medium</vt:lpstr>
      <vt:lpstr>Wingdings</vt:lpstr>
      <vt:lpstr>Custom​​</vt:lpstr>
      <vt:lpstr>Module 9: Monitoring Resource Use</vt:lpstr>
      <vt:lpstr>PowerPoint Presentation</vt:lpstr>
      <vt:lpstr>PowerPoint Presentation</vt:lpstr>
      <vt:lpstr>Learning Objectives </vt:lpstr>
      <vt:lpstr>Overview</vt:lpstr>
      <vt:lpstr>Overview</vt:lpstr>
      <vt:lpstr>Available  commands</vt:lpstr>
      <vt:lpstr>jobstats</vt:lpstr>
      <vt:lpstr>Service Units </vt:lpstr>
      <vt:lpstr>suuser</vt:lpstr>
      <vt:lpstr>suacct</vt:lpstr>
      <vt:lpstr>seff</vt:lpstr>
      <vt:lpstr>seff-array</vt:lpstr>
      <vt:lpstr>Priority </vt:lpstr>
      <vt:lpstr>levelfs</vt:lpstr>
      <vt:lpstr>XDMoD</vt:lpstr>
      <vt:lpstr>XDMoD Display Menu Defaults</vt:lpstr>
      <vt:lpstr>XDMoD Drilldown and Filter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Layla Freeborn</dc:creator>
  <cp:lastModifiedBy>Michael Joseph Schneider</cp:lastModifiedBy>
  <cp:revision>1</cp:revision>
  <dcterms:created xsi:type="dcterms:W3CDTF">2024-08-15T02:07:59Z</dcterms:created>
  <dcterms:modified xsi:type="dcterms:W3CDTF">2025-01-10T15:22:43Z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